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sldIdLst>
    <p:sldId id="381" r:id="rId5"/>
    <p:sldId id="370" r:id="rId6"/>
    <p:sldId id="256" r:id="rId7"/>
    <p:sldId id="385" r:id="rId8"/>
    <p:sldId id="366" r:id="rId9"/>
    <p:sldId id="307" r:id="rId10"/>
    <p:sldId id="308" r:id="rId11"/>
    <p:sldId id="309" r:id="rId12"/>
    <p:sldId id="407" r:id="rId13"/>
    <p:sldId id="257" r:id="rId14"/>
    <p:sldId id="314" r:id="rId15"/>
    <p:sldId id="315" r:id="rId16"/>
    <p:sldId id="316" r:id="rId17"/>
    <p:sldId id="327" r:id="rId18"/>
    <p:sldId id="328" r:id="rId19"/>
    <p:sldId id="408" r:id="rId20"/>
    <p:sldId id="258" r:id="rId21"/>
    <p:sldId id="259" r:id="rId22"/>
    <p:sldId id="260" r:id="rId23"/>
    <p:sldId id="261" r:id="rId24"/>
    <p:sldId id="262" r:id="rId25"/>
    <p:sldId id="263" r:id="rId26"/>
    <p:sldId id="409" r:id="rId27"/>
    <p:sldId id="419" r:id="rId28"/>
    <p:sldId id="340" r:id="rId29"/>
    <p:sldId id="341" r:id="rId30"/>
    <p:sldId id="342" r:id="rId31"/>
    <p:sldId id="352" r:id="rId32"/>
    <p:sldId id="353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54" r:id="rId43"/>
    <p:sldId id="321" r:id="rId44"/>
    <p:sldId id="322" r:id="rId45"/>
    <p:sldId id="323" r:id="rId46"/>
    <p:sldId id="324" r:id="rId47"/>
    <p:sldId id="325" r:id="rId48"/>
    <p:sldId id="326" r:id="rId49"/>
    <p:sldId id="329" r:id="rId50"/>
    <p:sldId id="330" r:id="rId51"/>
    <p:sldId id="331" r:id="rId52"/>
    <p:sldId id="332" r:id="rId53"/>
    <p:sldId id="333" r:id="rId54"/>
    <p:sldId id="319" r:id="rId55"/>
    <p:sldId id="317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93135" autoAdjust="0"/>
  </p:normalViewPr>
  <p:slideViewPr>
    <p:cSldViewPr snapToGrid="0">
      <p:cViewPr varScale="1">
        <p:scale>
          <a:sx n="65" d="100"/>
          <a:sy n="65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74B059-3B68-4C5B-A8CF-8E69A0DBA270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8EDA5A3-9A04-40D8-AC52-16B48DD5403C}">
      <dgm:prSet/>
      <dgm:spPr/>
      <dgm:t>
        <a:bodyPr/>
        <a:lstStyle/>
        <a:p>
          <a:r>
            <a:rPr lang="en-US" dirty="0"/>
            <a:t>TÓPICOS:</a:t>
          </a:r>
        </a:p>
      </dgm:t>
    </dgm:pt>
    <dgm:pt modelId="{4C6F25C0-BD50-4224-849C-02339B23AA27}" type="parTrans" cxnId="{D77852D5-C6B0-4A8C-809A-3E22DFC9705A}">
      <dgm:prSet/>
      <dgm:spPr/>
      <dgm:t>
        <a:bodyPr/>
        <a:lstStyle/>
        <a:p>
          <a:endParaRPr lang="en-US"/>
        </a:p>
      </dgm:t>
    </dgm:pt>
    <dgm:pt modelId="{3AD4AA55-0262-4FAF-A008-C0C6DF7670AB}" type="sibTrans" cxnId="{D77852D5-C6B0-4A8C-809A-3E22DFC9705A}">
      <dgm:prSet/>
      <dgm:spPr/>
      <dgm:t>
        <a:bodyPr/>
        <a:lstStyle/>
        <a:p>
          <a:endParaRPr lang="en-US"/>
        </a:p>
      </dgm:t>
    </dgm:pt>
    <dgm:pt modelId="{88D4681B-9E22-4A1D-8607-55A56658EB58}">
      <dgm:prSet/>
      <dgm:spPr/>
      <dgm:t>
        <a:bodyPr/>
        <a:lstStyle/>
        <a:p>
          <a:pPr rtl="0"/>
          <a:r>
            <a:rPr lang="en-US" dirty="0" err="1">
              <a:latin typeface="Aptos Display" panose="020F0302020204030204"/>
            </a:rPr>
            <a:t>Introd</a:t>
          </a:r>
          <a:r>
            <a:rPr lang="en-US" dirty="0">
              <a:latin typeface="Aptos Display" panose="020F0302020204030204"/>
            </a:rPr>
            <a:t>. a </a:t>
          </a:r>
          <a:r>
            <a:rPr lang="en-US" dirty="0" err="1">
              <a:latin typeface="Aptos Display" panose="020F0302020204030204"/>
            </a:rPr>
            <a:t>linguagem</a:t>
          </a:r>
          <a:r>
            <a:rPr lang="en-US" dirty="0">
              <a:latin typeface="Aptos Display" panose="020F0302020204030204"/>
            </a:rPr>
            <a:t> Python</a:t>
          </a:r>
          <a:endParaRPr lang="en-US" dirty="0"/>
        </a:p>
      </dgm:t>
    </dgm:pt>
    <dgm:pt modelId="{A1027081-C792-4334-A2F5-C63EC97FDE36}" type="parTrans" cxnId="{C455B28E-605C-4A08-9BC4-A435316F395C}">
      <dgm:prSet/>
      <dgm:spPr/>
      <dgm:t>
        <a:bodyPr/>
        <a:lstStyle/>
        <a:p>
          <a:endParaRPr lang="en-US"/>
        </a:p>
      </dgm:t>
    </dgm:pt>
    <dgm:pt modelId="{30494CC5-2DE3-4D49-B171-A8E4ACFC375D}" type="sibTrans" cxnId="{C455B28E-605C-4A08-9BC4-A435316F395C}">
      <dgm:prSet/>
      <dgm:spPr/>
      <dgm:t>
        <a:bodyPr/>
        <a:lstStyle/>
        <a:p>
          <a:endParaRPr lang="en-US"/>
        </a:p>
      </dgm:t>
    </dgm:pt>
    <dgm:pt modelId="{A4A84FC3-F5C9-435D-B10B-BFFF9CBEEE23}">
      <dgm:prSet phldr="0"/>
      <dgm:spPr/>
      <dgm:t>
        <a:bodyPr/>
        <a:lstStyle/>
        <a:p>
          <a:r>
            <a:rPr lang="en-US" dirty="0" err="1">
              <a:latin typeface="Aptos Display" panose="020F0302020204030204"/>
              <a:ea typeface="Lato"/>
              <a:cs typeface="Lato"/>
            </a:rPr>
            <a:t>Sintaxe</a:t>
          </a:r>
          <a:r>
            <a:rPr lang="en-US" dirty="0">
              <a:latin typeface="Aptos Display" panose="020F0302020204030204"/>
              <a:ea typeface="Lato"/>
              <a:cs typeface="Lato"/>
            </a:rPr>
            <a:t> </a:t>
          </a:r>
          <a:r>
            <a:rPr lang="en-US" dirty="0" err="1">
              <a:latin typeface="Aptos Display" panose="020F0302020204030204"/>
              <a:ea typeface="Lato"/>
              <a:cs typeface="Lato"/>
            </a:rPr>
            <a:t>Geral</a:t>
          </a:r>
          <a:endParaRPr lang="en-US" dirty="0">
            <a:latin typeface="Aptos Display" panose="020F0302020204030204"/>
            <a:ea typeface="Lato"/>
            <a:cs typeface="Lato"/>
          </a:endParaRPr>
        </a:p>
      </dgm:t>
    </dgm:pt>
    <dgm:pt modelId="{64EFAAD7-4F4E-4B59-A1DB-FED04E119E9F}" type="parTrans" cxnId="{3F0E6C9D-88A2-4B9D-8932-C73C12D72538}">
      <dgm:prSet/>
      <dgm:spPr/>
      <dgm:t>
        <a:bodyPr/>
        <a:lstStyle/>
        <a:p>
          <a:endParaRPr lang="pt-BR"/>
        </a:p>
      </dgm:t>
    </dgm:pt>
    <dgm:pt modelId="{E069E870-EFCF-4D8E-9C0F-7A1309A817B1}" type="sibTrans" cxnId="{3F0E6C9D-88A2-4B9D-8932-C73C12D72538}">
      <dgm:prSet/>
      <dgm:spPr/>
      <dgm:t>
        <a:bodyPr/>
        <a:lstStyle/>
        <a:p>
          <a:endParaRPr lang="pt-BR"/>
        </a:p>
      </dgm:t>
    </dgm:pt>
    <dgm:pt modelId="{85B5AAB8-ACE0-4B4A-AC22-4B0BDC14A5D7}">
      <dgm:prSet phldr="0"/>
      <dgm:spPr/>
      <dgm:t>
        <a:bodyPr/>
        <a:lstStyle/>
        <a:p>
          <a:pPr rtl="0"/>
          <a:r>
            <a:rPr lang="en-US" dirty="0" err="1">
              <a:solidFill>
                <a:schemeClr val="bg1"/>
              </a:solidFill>
              <a:latin typeface="Aptos Display" panose="020F0302020204030204"/>
              <a:ea typeface="Lato"/>
              <a:cs typeface="Lato"/>
            </a:rPr>
            <a:t>Editores</a:t>
          </a:r>
          <a:r>
            <a:rPr lang="en-US" dirty="0">
              <a:solidFill>
                <a:schemeClr val="bg1"/>
              </a:solidFill>
              <a:latin typeface="Aptos Display" panose="020F0302020204030204"/>
              <a:ea typeface="Lato"/>
              <a:cs typeface="Lato"/>
            </a:rPr>
            <a:t> de </a:t>
          </a:r>
          <a:r>
            <a:rPr lang="en-US" dirty="0" err="1">
              <a:solidFill>
                <a:schemeClr val="bg1"/>
              </a:solidFill>
              <a:latin typeface="Aptos Display" panose="020F0302020204030204"/>
              <a:ea typeface="Lato"/>
              <a:cs typeface="Lato"/>
            </a:rPr>
            <a:t>códigos</a:t>
          </a:r>
          <a:endParaRPr lang="en-US" dirty="0">
            <a:solidFill>
              <a:schemeClr val="bg1"/>
            </a:solidFill>
            <a:latin typeface="Aptos Display" panose="020F0302020204030204"/>
            <a:ea typeface="Lato"/>
            <a:cs typeface="Lato"/>
          </a:endParaRPr>
        </a:p>
      </dgm:t>
    </dgm:pt>
    <dgm:pt modelId="{9CB8E544-36DA-4ACD-863E-F8FF4AE4B62C}" type="parTrans" cxnId="{495B2832-9869-41F5-A0FA-846DDA1D6F4C}">
      <dgm:prSet/>
      <dgm:spPr/>
      <dgm:t>
        <a:bodyPr/>
        <a:lstStyle/>
        <a:p>
          <a:endParaRPr lang="pt-BR"/>
        </a:p>
      </dgm:t>
    </dgm:pt>
    <dgm:pt modelId="{A0878086-9035-41F6-9768-FD19975D19C1}" type="sibTrans" cxnId="{495B2832-9869-41F5-A0FA-846DDA1D6F4C}">
      <dgm:prSet/>
      <dgm:spPr/>
      <dgm:t>
        <a:bodyPr/>
        <a:lstStyle/>
        <a:p>
          <a:endParaRPr lang="pt-BR"/>
        </a:p>
      </dgm:t>
    </dgm:pt>
    <dgm:pt modelId="{24C3AF90-90D3-4D33-A208-33F806628845}">
      <dgm:prSet phldr="0"/>
      <dgm:spPr/>
      <dgm:t>
        <a:bodyPr/>
        <a:lstStyle/>
        <a:p>
          <a:pPr rtl="0"/>
          <a:r>
            <a:rPr lang="en-US" dirty="0">
              <a:latin typeface="Lato"/>
              <a:ea typeface="Lato"/>
              <a:cs typeface="Lato"/>
            </a:rPr>
            <a:t>NOÇÃO SOBRE MEMÓRIA E ARMAZENAMENTO DE DADOS</a:t>
          </a:r>
        </a:p>
      </dgm:t>
    </dgm:pt>
    <dgm:pt modelId="{47C98255-25E3-4F55-ADD1-F8184CE5453F}" type="parTrans" cxnId="{198497FC-9795-40FA-A18D-DE2F9F7D9A52}">
      <dgm:prSet/>
      <dgm:spPr/>
      <dgm:t>
        <a:bodyPr/>
        <a:lstStyle/>
        <a:p>
          <a:endParaRPr lang="pt-BR"/>
        </a:p>
      </dgm:t>
    </dgm:pt>
    <dgm:pt modelId="{3ACE22AD-F8D5-430A-93AE-E20A988FCD90}" type="sibTrans" cxnId="{198497FC-9795-40FA-A18D-DE2F9F7D9A52}">
      <dgm:prSet/>
      <dgm:spPr/>
      <dgm:t>
        <a:bodyPr/>
        <a:lstStyle/>
        <a:p>
          <a:endParaRPr lang="pt-BR"/>
        </a:p>
      </dgm:t>
    </dgm:pt>
    <dgm:pt modelId="{D0C5A0C4-2ADC-4D43-99C2-F379753CE6B9}">
      <dgm:prSet phldr="0"/>
      <dgm:spPr/>
      <dgm:t>
        <a:bodyPr/>
        <a:lstStyle/>
        <a:p>
          <a:pPr rtl="0"/>
          <a:r>
            <a:rPr lang="en-US" dirty="0">
              <a:latin typeface="Lato"/>
              <a:ea typeface="Lato"/>
              <a:cs typeface="Lato"/>
            </a:rPr>
            <a:t>ENTRADA E SAÍDA DE DADOS</a:t>
          </a:r>
        </a:p>
      </dgm:t>
    </dgm:pt>
    <dgm:pt modelId="{DAA9D3A3-10DA-49F1-BB8F-DF8541D1108E}" type="parTrans" cxnId="{7BC1345F-6435-42FE-94AE-F47077F468E5}">
      <dgm:prSet/>
      <dgm:spPr/>
      <dgm:t>
        <a:bodyPr/>
        <a:lstStyle/>
        <a:p>
          <a:endParaRPr lang="pt-BR"/>
        </a:p>
      </dgm:t>
    </dgm:pt>
    <dgm:pt modelId="{50104787-39F8-4160-B794-8C2DB8BF15BD}" type="sibTrans" cxnId="{7BC1345F-6435-42FE-94AE-F47077F468E5}">
      <dgm:prSet/>
      <dgm:spPr/>
      <dgm:t>
        <a:bodyPr/>
        <a:lstStyle/>
        <a:p>
          <a:endParaRPr lang="pt-BR"/>
        </a:p>
      </dgm:t>
    </dgm:pt>
    <dgm:pt modelId="{28DC4733-B5CA-44C9-9225-0315C6C8212B}">
      <dgm:prSet phldr="0"/>
      <dgm:spPr/>
      <dgm:t>
        <a:bodyPr/>
        <a:lstStyle/>
        <a:p>
          <a:pPr rtl="0"/>
          <a:r>
            <a:rPr lang="en-US" dirty="0">
              <a:latin typeface="Lato"/>
              <a:ea typeface="Lato"/>
              <a:cs typeface="Lato"/>
            </a:rPr>
            <a:t>GITBUH (Rede social dos e </a:t>
          </a:r>
          <a:r>
            <a:rPr lang="en-US" dirty="0" err="1">
              <a:latin typeface="Lato"/>
              <a:ea typeface="Lato"/>
              <a:cs typeface="Lato"/>
            </a:rPr>
            <a:t>simpatizantes</a:t>
          </a:r>
          <a:r>
            <a:rPr lang="en-US" dirty="0">
              <a:latin typeface="Lato"/>
              <a:ea typeface="Lato"/>
              <a:cs typeface="Lato"/>
            </a:rPr>
            <a:t> de IT)</a:t>
          </a:r>
        </a:p>
      </dgm:t>
    </dgm:pt>
    <dgm:pt modelId="{EDB8CA31-A3A5-422F-927C-CE69E5A9AEEE}" type="parTrans" cxnId="{CD7A3F33-87C0-4C7F-9B04-BD54F7AA7EF9}">
      <dgm:prSet/>
      <dgm:spPr/>
      <dgm:t>
        <a:bodyPr/>
        <a:lstStyle/>
        <a:p>
          <a:endParaRPr lang="pt-BR"/>
        </a:p>
      </dgm:t>
    </dgm:pt>
    <dgm:pt modelId="{112194EE-EB94-486B-B16E-8474A067181B}" type="sibTrans" cxnId="{CD7A3F33-87C0-4C7F-9B04-BD54F7AA7EF9}">
      <dgm:prSet/>
      <dgm:spPr/>
      <dgm:t>
        <a:bodyPr/>
        <a:lstStyle/>
        <a:p>
          <a:endParaRPr lang="pt-BR"/>
        </a:p>
      </dgm:t>
    </dgm:pt>
    <dgm:pt modelId="{879E7D7B-1A96-4B04-B3E0-4589D1B3324B}">
      <dgm:prSet phldr="0"/>
      <dgm:spPr/>
      <dgm:t>
        <a:bodyPr/>
        <a:lstStyle/>
        <a:p>
          <a:pPr rtl="0"/>
          <a:r>
            <a:rPr lang="en-US" dirty="0">
              <a:latin typeface="Lato"/>
              <a:ea typeface="Lato"/>
              <a:cs typeface="Lato"/>
            </a:rPr>
            <a:t>PRIMEIROS PASSOS “Hello, World”(print function)</a:t>
          </a:r>
        </a:p>
      </dgm:t>
    </dgm:pt>
    <dgm:pt modelId="{7FAB681E-AA45-4393-874A-E8CBF0C5E46B}" type="sibTrans" cxnId="{AC42B3E2-3705-4CCB-8D78-61AE386E813B}">
      <dgm:prSet/>
      <dgm:spPr/>
      <dgm:t>
        <a:bodyPr/>
        <a:lstStyle/>
        <a:p>
          <a:endParaRPr lang="pt-BR"/>
        </a:p>
      </dgm:t>
    </dgm:pt>
    <dgm:pt modelId="{1574D222-CC9A-4712-9613-C64C6B42FA42}" type="parTrans" cxnId="{AC42B3E2-3705-4CCB-8D78-61AE386E813B}">
      <dgm:prSet/>
      <dgm:spPr/>
      <dgm:t>
        <a:bodyPr/>
        <a:lstStyle/>
        <a:p>
          <a:endParaRPr lang="pt-BR"/>
        </a:p>
      </dgm:t>
    </dgm:pt>
    <dgm:pt modelId="{1B817C27-F478-498B-A629-988A0568966A}">
      <dgm:prSet phldr="0"/>
      <dgm:spPr/>
      <dgm:t>
        <a:bodyPr/>
        <a:lstStyle/>
        <a:p>
          <a:pPr rtl="0"/>
          <a:r>
            <a:rPr lang="en-US" dirty="0">
              <a:latin typeface="Lato"/>
              <a:ea typeface="Lato"/>
              <a:cs typeface="Lato"/>
            </a:rPr>
            <a:t>VARIÁVEIS E TIPOS PRIMITIVOS</a:t>
          </a:r>
        </a:p>
      </dgm:t>
    </dgm:pt>
    <dgm:pt modelId="{92EC3040-A98D-4C38-9583-4470C4E2FE4E}" type="sibTrans" cxnId="{CBDDD091-38C8-48E4-8C79-AF4E6374C895}">
      <dgm:prSet/>
      <dgm:spPr/>
      <dgm:t>
        <a:bodyPr/>
        <a:lstStyle/>
        <a:p>
          <a:endParaRPr lang="pt-BR"/>
        </a:p>
      </dgm:t>
    </dgm:pt>
    <dgm:pt modelId="{54BEE7F3-D4F5-4235-AB5F-65041225C661}" type="parTrans" cxnId="{CBDDD091-38C8-48E4-8C79-AF4E6374C895}">
      <dgm:prSet/>
      <dgm:spPr/>
      <dgm:t>
        <a:bodyPr/>
        <a:lstStyle/>
        <a:p>
          <a:endParaRPr lang="pt-BR"/>
        </a:p>
      </dgm:t>
    </dgm:pt>
    <dgm:pt modelId="{2080B293-7DC5-4119-B98D-32703C60687A}" type="pres">
      <dgm:prSet presAssocID="{2974B059-3B68-4C5B-A8CF-8E69A0DBA270}" presName="Name0" presStyleCnt="0">
        <dgm:presLayoutVars>
          <dgm:dir/>
          <dgm:resizeHandles val="exact"/>
        </dgm:presLayoutVars>
      </dgm:prSet>
      <dgm:spPr/>
    </dgm:pt>
    <dgm:pt modelId="{40698D57-CB01-4E33-8879-D28A927C255F}" type="pres">
      <dgm:prSet presAssocID="{F8EDA5A3-9A04-40D8-AC52-16B48DD5403C}" presName="node" presStyleLbl="node1" presStyleIdx="0" presStyleCnt="9">
        <dgm:presLayoutVars>
          <dgm:bulletEnabled val="1"/>
        </dgm:presLayoutVars>
      </dgm:prSet>
      <dgm:spPr/>
    </dgm:pt>
    <dgm:pt modelId="{BD9BB95B-B84D-4EA3-BFC9-170AD7B0EEE6}" type="pres">
      <dgm:prSet presAssocID="{3AD4AA55-0262-4FAF-A008-C0C6DF7670AB}" presName="sibTrans" presStyleLbl="sibTrans1D1" presStyleIdx="0" presStyleCnt="8"/>
      <dgm:spPr/>
    </dgm:pt>
    <dgm:pt modelId="{F394AA00-CFC8-4AB6-AFA9-679DD6C242ED}" type="pres">
      <dgm:prSet presAssocID="{3AD4AA55-0262-4FAF-A008-C0C6DF7670AB}" presName="connectorText" presStyleLbl="sibTrans1D1" presStyleIdx="0" presStyleCnt="8"/>
      <dgm:spPr/>
    </dgm:pt>
    <dgm:pt modelId="{C2897836-CD06-409F-B44D-12F38325BCE6}" type="pres">
      <dgm:prSet presAssocID="{88D4681B-9E22-4A1D-8607-55A56658EB58}" presName="node" presStyleLbl="node1" presStyleIdx="1" presStyleCnt="9">
        <dgm:presLayoutVars>
          <dgm:bulletEnabled val="1"/>
        </dgm:presLayoutVars>
      </dgm:prSet>
      <dgm:spPr/>
    </dgm:pt>
    <dgm:pt modelId="{F1E3BECA-C35C-45DE-BE3D-03F80CEAE881}" type="pres">
      <dgm:prSet presAssocID="{30494CC5-2DE3-4D49-B171-A8E4ACFC375D}" presName="sibTrans" presStyleLbl="sibTrans1D1" presStyleIdx="1" presStyleCnt="8"/>
      <dgm:spPr/>
    </dgm:pt>
    <dgm:pt modelId="{D5778CBB-5712-4070-81A3-196ED0EEE3F3}" type="pres">
      <dgm:prSet presAssocID="{30494CC5-2DE3-4D49-B171-A8E4ACFC375D}" presName="connectorText" presStyleLbl="sibTrans1D1" presStyleIdx="1" presStyleCnt="8"/>
      <dgm:spPr/>
    </dgm:pt>
    <dgm:pt modelId="{00AE7FCA-E99F-4E80-90A8-6FDCF7F08112}" type="pres">
      <dgm:prSet presAssocID="{85B5AAB8-ACE0-4B4A-AC22-4B0BDC14A5D7}" presName="node" presStyleLbl="node1" presStyleIdx="2" presStyleCnt="9">
        <dgm:presLayoutVars>
          <dgm:bulletEnabled val="1"/>
        </dgm:presLayoutVars>
      </dgm:prSet>
      <dgm:spPr/>
    </dgm:pt>
    <dgm:pt modelId="{20AE8AC2-9989-4FB7-8B66-C96C57D081C2}" type="pres">
      <dgm:prSet presAssocID="{A0878086-9035-41F6-9768-FD19975D19C1}" presName="sibTrans" presStyleLbl="sibTrans1D1" presStyleIdx="2" presStyleCnt="8"/>
      <dgm:spPr/>
    </dgm:pt>
    <dgm:pt modelId="{5AB80014-25A3-428C-8FD4-6172D0019A11}" type="pres">
      <dgm:prSet presAssocID="{A0878086-9035-41F6-9768-FD19975D19C1}" presName="connectorText" presStyleLbl="sibTrans1D1" presStyleIdx="2" presStyleCnt="8"/>
      <dgm:spPr/>
    </dgm:pt>
    <dgm:pt modelId="{7C6CA2BF-47B3-4F82-8027-A2390538AA1A}" type="pres">
      <dgm:prSet presAssocID="{A4A84FC3-F5C9-435D-B10B-BFFF9CBEEE23}" presName="node" presStyleLbl="node1" presStyleIdx="3" presStyleCnt="9">
        <dgm:presLayoutVars>
          <dgm:bulletEnabled val="1"/>
        </dgm:presLayoutVars>
      </dgm:prSet>
      <dgm:spPr/>
    </dgm:pt>
    <dgm:pt modelId="{A3BC9307-28BE-4669-AF90-FE12661633E7}" type="pres">
      <dgm:prSet presAssocID="{E069E870-EFCF-4D8E-9C0F-7A1309A817B1}" presName="sibTrans" presStyleLbl="sibTrans1D1" presStyleIdx="3" presStyleCnt="8"/>
      <dgm:spPr/>
    </dgm:pt>
    <dgm:pt modelId="{A68EF7BF-8F17-4EA2-9EE2-57372281B933}" type="pres">
      <dgm:prSet presAssocID="{E069E870-EFCF-4D8E-9C0F-7A1309A817B1}" presName="connectorText" presStyleLbl="sibTrans1D1" presStyleIdx="3" presStyleCnt="8"/>
      <dgm:spPr/>
    </dgm:pt>
    <dgm:pt modelId="{19E30FA5-CD74-41F9-B96E-92B9EA162D43}" type="pres">
      <dgm:prSet presAssocID="{879E7D7B-1A96-4B04-B3E0-4589D1B3324B}" presName="node" presStyleLbl="node1" presStyleIdx="4" presStyleCnt="9">
        <dgm:presLayoutVars>
          <dgm:bulletEnabled val="1"/>
        </dgm:presLayoutVars>
      </dgm:prSet>
      <dgm:spPr/>
    </dgm:pt>
    <dgm:pt modelId="{8B02AB73-E210-41E5-9827-655B4A952785}" type="pres">
      <dgm:prSet presAssocID="{7FAB681E-AA45-4393-874A-E8CBF0C5E46B}" presName="sibTrans" presStyleLbl="sibTrans1D1" presStyleIdx="4" presStyleCnt="8"/>
      <dgm:spPr/>
    </dgm:pt>
    <dgm:pt modelId="{44A1D686-E495-4D77-94C6-B8107C5C8D82}" type="pres">
      <dgm:prSet presAssocID="{7FAB681E-AA45-4393-874A-E8CBF0C5E46B}" presName="connectorText" presStyleLbl="sibTrans1D1" presStyleIdx="4" presStyleCnt="8"/>
      <dgm:spPr/>
    </dgm:pt>
    <dgm:pt modelId="{3516DF31-6C03-4789-8F52-39E25017FB4E}" type="pres">
      <dgm:prSet presAssocID="{24C3AF90-90D3-4D33-A208-33F806628845}" presName="node" presStyleLbl="node1" presStyleIdx="5" presStyleCnt="9">
        <dgm:presLayoutVars>
          <dgm:bulletEnabled val="1"/>
        </dgm:presLayoutVars>
      </dgm:prSet>
      <dgm:spPr/>
    </dgm:pt>
    <dgm:pt modelId="{EA59BC6C-BF66-4076-8364-1AB8D1EE93EC}" type="pres">
      <dgm:prSet presAssocID="{3ACE22AD-F8D5-430A-93AE-E20A988FCD90}" presName="sibTrans" presStyleLbl="sibTrans1D1" presStyleIdx="5" presStyleCnt="8"/>
      <dgm:spPr/>
    </dgm:pt>
    <dgm:pt modelId="{7440FA25-579B-4AF8-9DCC-451F1007E44C}" type="pres">
      <dgm:prSet presAssocID="{3ACE22AD-F8D5-430A-93AE-E20A988FCD90}" presName="connectorText" presStyleLbl="sibTrans1D1" presStyleIdx="5" presStyleCnt="8"/>
      <dgm:spPr/>
    </dgm:pt>
    <dgm:pt modelId="{C9215453-5C83-4BEC-B79F-7B2559C1F91D}" type="pres">
      <dgm:prSet presAssocID="{1B817C27-F478-498B-A629-988A0568966A}" presName="node" presStyleLbl="node1" presStyleIdx="6" presStyleCnt="9">
        <dgm:presLayoutVars>
          <dgm:bulletEnabled val="1"/>
        </dgm:presLayoutVars>
      </dgm:prSet>
      <dgm:spPr/>
    </dgm:pt>
    <dgm:pt modelId="{912EDEC8-2216-4596-AA53-C04C6F47D660}" type="pres">
      <dgm:prSet presAssocID="{92EC3040-A98D-4C38-9583-4470C4E2FE4E}" presName="sibTrans" presStyleLbl="sibTrans1D1" presStyleIdx="6" presStyleCnt="8"/>
      <dgm:spPr/>
    </dgm:pt>
    <dgm:pt modelId="{FB6BF8B8-C576-43C4-9E15-7C10DDFC010A}" type="pres">
      <dgm:prSet presAssocID="{92EC3040-A98D-4C38-9583-4470C4E2FE4E}" presName="connectorText" presStyleLbl="sibTrans1D1" presStyleIdx="6" presStyleCnt="8"/>
      <dgm:spPr/>
    </dgm:pt>
    <dgm:pt modelId="{1A85B540-ADBB-4243-B962-F1965765327D}" type="pres">
      <dgm:prSet presAssocID="{D0C5A0C4-2ADC-4D43-99C2-F379753CE6B9}" presName="node" presStyleLbl="node1" presStyleIdx="7" presStyleCnt="9">
        <dgm:presLayoutVars>
          <dgm:bulletEnabled val="1"/>
        </dgm:presLayoutVars>
      </dgm:prSet>
      <dgm:spPr/>
    </dgm:pt>
    <dgm:pt modelId="{F6E7F16E-F597-4147-B552-541C0CBF545D}" type="pres">
      <dgm:prSet presAssocID="{50104787-39F8-4160-B794-8C2DB8BF15BD}" presName="sibTrans" presStyleLbl="sibTrans1D1" presStyleIdx="7" presStyleCnt="8"/>
      <dgm:spPr/>
    </dgm:pt>
    <dgm:pt modelId="{30E4C67D-BFD8-474D-B9D5-56FEF9B9DD17}" type="pres">
      <dgm:prSet presAssocID="{50104787-39F8-4160-B794-8C2DB8BF15BD}" presName="connectorText" presStyleLbl="sibTrans1D1" presStyleIdx="7" presStyleCnt="8"/>
      <dgm:spPr/>
    </dgm:pt>
    <dgm:pt modelId="{B8F9D339-52E4-4B4F-9F1C-DA7AF3FB9D41}" type="pres">
      <dgm:prSet presAssocID="{28DC4733-B5CA-44C9-9225-0315C6C8212B}" presName="node" presStyleLbl="node1" presStyleIdx="8" presStyleCnt="9">
        <dgm:presLayoutVars>
          <dgm:bulletEnabled val="1"/>
        </dgm:presLayoutVars>
      </dgm:prSet>
      <dgm:spPr/>
    </dgm:pt>
  </dgm:ptLst>
  <dgm:cxnLst>
    <dgm:cxn modelId="{BE2BDC16-1FBA-4AD6-8C45-1B7D8706E89B}" type="presOf" srcId="{24C3AF90-90D3-4D33-A208-33F806628845}" destId="{3516DF31-6C03-4789-8F52-39E25017FB4E}" srcOrd="0" destOrd="0" presId="urn:microsoft.com/office/officeart/2016/7/layout/RepeatingBendingProcessNew"/>
    <dgm:cxn modelId="{83A3981F-55B1-4E6F-8540-1C9451FB2645}" type="presOf" srcId="{7FAB681E-AA45-4393-874A-E8CBF0C5E46B}" destId="{8B02AB73-E210-41E5-9827-655B4A952785}" srcOrd="0" destOrd="0" presId="urn:microsoft.com/office/officeart/2016/7/layout/RepeatingBendingProcessNew"/>
    <dgm:cxn modelId="{495B2832-9869-41F5-A0FA-846DDA1D6F4C}" srcId="{2974B059-3B68-4C5B-A8CF-8E69A0DBA270}" destId="{85B5AAB8-ACE0-4B4A-AC22-4B0BDC14A5D7}" srcOrd="2" destOrd="0" parTransId="{9CB8E544-36DA-4ACD-863E-F8FF4AE4B62C}" sibTransId="{A0878086-9035-41F6-9768-FD19975D19C1}"/>
    <dgm:cxn modelId="{CD7A3F33-87C0-4C7F-9B04-BD54F7AA7EF9}" srcId="{2974B059-3B68-4C5B-A8CF-8E69A0DBA270}" destId="{28DC4733-B5CA-44C9-9225-0315C6C8212B}" srcOrd="8" destOrd="0" parTransId="{EDB8CA31-A3A5-422F-927C-CE69E5A9AEEE}" sibTransId="{112194EE-EB94-486B-B16E-8474A067181B}"/>
    <dgm:cxn modelId="{18000A3C-70D3-4863-B6CF-1B194A6C479C}" type="presOf" srcId="{50104787-39F8-4160-B794-8C2DB8BF15BD}" destId="{F6E7F16E-F597-4147-B552-541C0CBF545D}" srcOrd="0" destOrd="0" presId="urn:microsoft.com/office/officeart/2016/7/layout/RepeatingBendingProcessNew"/>
    <dgm:cxn modelId="{0EF4453D-17CA-4265-9DD4-D477C7F1F3FF}" type="presOf" srcId="{92EC3040-A98D-4C38-9583-4470C4E2FE4E}" destId="{912EDEC8-2216-4596-AA53-C04C6F47D660}" srcOrd="0" destOrd="0" presId="urn:microsoft.com/office/officeart/2016/7/layout/RepeatingBendingProcessNew"/>
    <dgm:cxn modelId="{2A06603F-2F0E-4851-B0DB-7F7613292411}" type="presOf" srcId="{F8EDA5A3-9A04-40D8-AC52-16B48DD5403C}" destId="{40698D57-CB01-4E33-8879-D28A927C255F}" srcOrd="0" destOrd="0" presId="urn:microsoft.com/office/officeart/2016/7/layout/RepeatingBendingProcessNew"/>
    <dgm:cxn modelId="{C7863D5D-C5E6-4AA3-A92F-5696DE923CDD}" type="presOf" srcId="{30494CC5-2DE3-4D49-B171-A8E4ACFC375D}" destId="{D5778CBB-5712-4070-81A3-196ED0EEE3F3}" srcOrd="1" destOrd="0" presId="urn:microsoft.com/office/officeart/2016/7/layout/RepeatingBendingProcessNew"/>
    <dgm:cxn modelId="{7BC1345F-6435-42FE-94AE-F47077F468E5}" srcId="{2974B059-3B68-4C5B-A8CF-8E69A0DBA270}" destId="{D0C5A0C4-2ADC-4D43-99C2-F379753CE6B9}" srcOrd="7" destOrd="0" parTransId="{DAA9D3A3-10DA-49F1-BB8F-DF8541D1108E}" sibTransId="{50104787-39F8-4160-B794-8C2DB8BF15BD}"/>
    <dgm:cxn modelId="{0811EA61-B62F-41FF-AAB3-1EE728404A6D}" type="presOf" srcId="{30494CC5-2DE3-4D49-B171-A8E4ACFC375D}" destId="{F1E3BECA-C35C-45DE-BE3D-03F80CEAE881}" srcOrd="0" destOrd="0" presId="urn:microsoft.com/office/officeart/2016/7/layout/RepeatingBendingProcessNew"/>
    <dgm:cxn modelId="{AFD10368-671B-4C26-9A14-A6C264E9B5FC}" type="presOf" srcId="{3AD4AA55-0262-4FAF-A008-C0C6DF7670AB}" destId="{BD9BB95B-B84D-4EA3-BFC9-170AD7B0EEE6}" srcOrd="0" destOrd="0" presId="urn:microsoft.com/office/officeart/2016/7/layout/RepeatingBendingProcessNew"/>
    <dgm:cxn modelId="{46DB4368-59E5-4849-B45C-2142CD370BDC}" type="presOf" srcId="{7FAB681E-AA45-4393-874A-E8CBF0C5E46B}" destId="{44A1D686-E495-4D77-94C6-B8107C5C8D82}" srcOrd="1" destOrd="0" presId="urn:microsoft.com/office/officeart/2016/7/layout/RepeatingBendingProcessNew"/>
    <dgm:cxn modelId="{D383844E-1E9C-4E87-B308-74361000ADC3}" type="presOf" srcId="{D0C5A0C4-2ADC-4D43-99C2-F379753CE6B9}" destId="{1A85B540-ADBB-4243-B962-F1965765327D}" srcOrd="0" destOrd="0" presId="urn:microsoft.com/office/officeart/2016/7/layout/RepeatingBendingProcessNew"/>
    <dgm:cxn modelId="{C65F1074-C8F9-4B4C-BA79-7061E60E9AFA}" type="presOf" srcId="{3ACE22AD-F8D5-430A-93AE-E20A988FCD90}" destId="{EA59BC6C-BF66-4076-8364-1AB8D1EE93EC}" srcOrd="0" destOrd="0" presId="urn:microsoft.com/office/officeart/2016/7/layout/RepeatingBendingProcessNew"/>
    <dgm:cxn modelId="{A73BBC89-8521-45F0-9E5D-97BFD6F1ABCB}" type="presOf" srcId="{E069E870-EFCF-4D8E-9C0F-7A1309A817B1}" destId="{A68EF7BF-8F17-4EA2-9EE2-57372281B933}" srcOrd="1" destOrd="0" presId="urn:microsoft.com/office/officeart/2016/7/layout/RepeatingBendingProcessNew"/>
    <dgm:cxn modelId="{BEDB928E-2D4A-4CC7-ABFB-C0FCCA3388EB}" type="presOf" srcId="{3AD4AA55-0262-4FAF-A008-C0C6DF7670AB}" destId="{F394AA00-CFC8-4AB6-AFA9-679DD6C242ED}" srcOrd="1" destOrd="0" presId="urn:microsoft.com/office/officeart/2016/7/layout/RepeatingBendingProcessNew"/>
    <dgm:cxn modelId="{C455B28E-605C-4A08-9BC4-A435316F395C}" srcId="{2974B059-3B68-4C5B-A8CF-8E69A0DBA270}" destId="{88D4681B-9E22-4A1D-8607-55A56658EB58}" srcOrd="1" destOrd="0" parTransId="{A1027081-C792-4334-A2F5-C63EC97FDE36}" sibTransId="{30494CC5-2DE3-4D49-B171-A8E4ACFC375D}"/>
    <dgm:cxn modelId="{CBDDD091-38C8-48E4-8C79-AF4E6374C895}" srcId="{2974B059-3B68-4C5B-A8CF-8E69A0DBA270}" destId="{1B817C27-F478-498B-A629-988A0568966A}" srcOrd="6" destOrd="0" parTransId="{54BEE7F3-D4F5-4235-AB5F-65041225C661}" sibTransId="{92EC3040-A98D-4C38-9583-4470C4E2FE4E}"/>
    <dgm:cxn modelId="{3F0E6C9D-88A2-4B9D-8932-C73C12D72538}" srcId="{2974B059-3B68-4C5B-A8CF-8E69A0DBA270}" destId="{A4A84FC3-F5C9-435D-B10B-BFFF9CBEEE23}" srcOrd="3" destOrd="0" parTransId="{64EFAAD7-4F4E-4B59-A1DB-FED04E119E9F}" sibTransId="{E069E870-EFCF-4D8E-9C0F-7A1309A817B1}"/>
    <dgm:cxn modelId="{5E5FD4A2-98DB-42F0-B2CD-62D05474930B}" type="presOf" srcId="{2974B059-3B68-4C5B-A8CF-8E69A0DBA270}" destId="{2080B293-7DC5-4119-B98D-32703C60687A}" srcOrd="0" destOrd="0" presId="urn:microsoft.com/office/officeart/2016/7/layout/RepeatingBendingProcessNew"/>
    <dgm:cxn modelId="{E373CDA3-945F-4541-9184-874654822BE6}" type="presOf" srcId="{A4A84FC3-F5C9-435D-B10B-BFFF9CBEEE23}" destId="{7C6CA2BF-47B3-4F82-8027-A2390538AA1A}" srcOrd="0" destOrd="0" presId="urn:microsoft.com/office/officeart/2016/7/layout/RepeatingBendingProcessNew"/>
    <dgm:cxn modelId="{46E431A4-6834-4F06-929A-346B08B0536E}" type="presOf" srcId="{85B5AAB8-ACE0-4B4A-AC22-4B0BDC14A5D7}" destId="{00AE7FCA-E99F-4E80-90A8-6FDCF7F08112}" srcOrd="0" destOrd="0" presId="urn:microsoft.com/office/officeart/2016/7/layout/RepeatingBendingProcessNew"/>
    <dgm:cxn modelId="{226BC0BD-1FF3-4F49-BE8D-C983229C8305}" type="presOf" srcId="{1B817C27-F478-498B-A629-988A0568966A}" destId="{C9215453-5C83-4BEC-B79F-7B2559C1F91D}" srcOrd="0" destOrd="0" presId="urn:microsoft.com/office/officeart/2016/7/layout/RepeatingBendingProcessNew"/>
    <dgm:cxn modelId="{BF500CC9-B472-4F70-BE80-08B184104427}" type="presOf" srcId="{879E7D7B-1A96-4B04-B3E0-4589D1B3324B}" destId="{19E30FA5-CD74-41F9-B96E-92B9EA162D43}" srcOrd="0" destOrd="0" presId="urn:microsoft.com/office/officeart/2016/7/layout/RepeatingBendingProcessNew"/>
    <dgm:cxn modelId="{D77852D5-C6B0-4A8C-809A-3E22DFC9705A}" srcId="{2974B059-3B68-4C5B-A8CF-8E69A0DBA270}" destId="{F8EDA5A3-9A04-40D8-AC52-16B48DD5403C}" srcOrd="0" destOrd="0" parTransId="{4C6F25C0-BD50-4224-849C-02339B23AA27}" sibTransId="{3AD4AA55-0262-4FAF-A008-C0C6DF7670AB}"/>
    <dgm:cxn modelId="{280E27D9-9D1D-42FE-8473-F27D7C7440D8}" type="presOf" srcId="{3ACE22AD-F8D5-430A-93AE-E20A988FCD90}" destId="{7440FA25-579B-4AF8-9DCC-451F1007E44C}" srcOrd="1" destOrd="0" presId="urn:microsoft.com/office/officeart/2016/7/layout/RepeatingBendingProcessNew"/>
    <dgm:cxn modelId="{AC42B3E2-3705-4CCB-8D78-61AE386E813B}" srcId="{2974B059-3B68-4C5B-A8CF-8E69A0DBA270}" destId="{879E7D7B-1A96-4B04-B3E0-4589D1B3324B}" srcOrd="4" destOrd="0" parTransId="{1574D222-CC9A-4712-9613-C64C6B42FA42}" sibTransId="{7FAB681E-AA45-4393-874A-E8CBF0C5E46B}"/>
    <dgm:cxn modelId="{A09F04EB-CC4D-4C62-BE71-29BBEA7C7785}" type="presOf" srcId="{28DC4733-B5CA-44C9-9225-0315C6C8212B}" destId="{B8F9D339-52E4-4B4F-9F1C-DA7AF3FB9D41}" srcOrd="0" destOrd="0" presId="urn:microsoft.com/office/officeart/2016/7/layout/RepeatingBendingProcessNew"/>
    <dgm:cxn modelId="{C83447EE-8E79-478F-910E-BD25CF948FE8}" type="presOf" srcId="{E069E870-EFCF-4D8E-9C0F-7A1309A817B1}" destId="{A3BC9307-28BE-4669-AF90-FE12661633E7}" srcOrd="0" destOrd="0" presId="urn:microsoft.com/office/officeart/2016/7/layout/RepeatingBendingProcessNew"/>
    <dgm:cxn modelId="{DF31F8F1-63E0-40B1-9227-BC781EC9B10F}" type="presOf" srcId="{A0878086-9035-41F6-9768-FD19975D19C1}" destId="{20AE8AC2-9989-4FB7-8B66-C96C57D081C2}" srcOrd="0" destOrd="0" presId="urn:microsoft.com/office/officeart/2016/7/layout/RepeatingBendingProcessNew"/>
    <dgm:cxn modelId="{133268F7-1124-4D9D-85BD-85AA9F036AD6}" type="presOf" srcId="{50104787-39F8-4160-B794-8C2DB8BF15BD}" destId="{30E4C67D-BFD8-474D-B9D5-56FEF9B9DD17}" srcOrd="1" destOrd="0" presId="urn:microsoft.com/office/officeart/2016/7/layout/RepeatingBendingProcessNew"/>
    <dgm:cxn modelId="{BD2FE6F9-5A6D-4952-945F-10C542216C41}" type="presOf" srcId="{A0878086-9035-41F6-9768-FD19975D19C1}" destId="{5AB80014-25A3-428C-8FD4-6172D0019A11}" srcOrd="1" destOrd="0" presId="urn:microsoft.com/office/officeart/2016/7/layout/RepeatingBendingProcessNew"/>
    <dgm:cxn modelId="{F3D9F6FB-1C59-4512-8EF6-3180F5EFC186}" type="presOf" srcId="{88D4681B-9E22-4A1D-8607-55A56658EB58}" destId="{C2897836-CD06-409F-B44D-12F38325BCE6}" srcOrd="0" destOrd="0" presId="urn:microsoft.com/office/officeart/2016/7/layout/RepeatingBendingProcessNew"/>
    <dgm:cxn modelId="{198497FC-9795-40FA-A18D-DE2F9F7D9A52}" srcId="{2974B059-3B68-4C5B-A8CF-8E69A0DBA270}" destId="{24C3AF90-90D3-4D33-A208-33F806628845}" srcOrd="5" destOrd="0" parTransId="{47C98255-25E3-4F55-ADD1-F8184CE5453F}" sibTransId="{3ACE22AD-F8D5-430A-93AE-E20A988FCD90}"/>
    <dgm:cxn modelId="{952543FF-23D0-45EF-9474-DD8CCBEB0BAC}" type="presOf" srcId="{92EC3040-A98D-4C38-9583-4470C4E2FE4E}" destId="{FB6BF8B8-C576-43C4-9E15-7C10DDFC010A}" srcOrd="1" destOrd="0" presId="urn:microsoft.com/office/officeart/2016/7/layout/RepeatingBendingProcessNew"/>
    <dgm:cxn modelId="{130B9E46-A74E-4111-A2E5-9B6A4CCEF434}" type="presParOf" srcId="{2080B293-7DC5-4119-B98D-32703C60687A}" destId="{40698D57-CB01-4E33-8879-D28A927C255F}" srcOrd="0" destOrd="0" presId="urn:microsoft.com/office/officeart/2016/7/layout/RepeatingBendingProcessNew"/>
    <dgm:cxn modelId="{DC265A55-0AB8-4F78-815C-0DE450267272}" type="presParOf" srcId="{2080B293-7DC5-4119-B98D-32703C60687A}" destId="{BD9BB95B-B84D-4EA3-BFC9-170AD7B0EEE6}" srcOrd="1" destOrd="0" presId="urn:microsoft.com/office/officeart/2016/7/layout/RepeatingBendingProcessNew"/>
    <dgm:cxn modelId="{5BF09995-9B7B-49EA-89F6-1E469EE7D3BA}" type="presParOf" srcId="{BD9BB95B-B84D-4EA3-BFC9-170AD7B0EEE6}" destId="{F394AA00-CFC8-4AB6-AFA9-679DD6C242ED}" srcOrd="0" destOrd="0" presId="urn:microsoft.com/office/officeart/2016/7/layout/RepeatingBendingProcessNew"/>
    <dgm:cxn modelId="{E4BC7DBB-CEAD-426A-9D28-DC4B5D6353B2}" type="presParOf" srcId="{2080B293-7DC5-4119-B98D-32703C60687A}" destId="{C2897836-CD06-409F-B44D-12F38325BCE6}" srcOrd="2" destOrd="0" presId="urn:microsoft.com/office/officeart/2016/7/layout/RepeatingBendingProcessNew"/>
    <dgm:cxn modelId="{D60DA22A-4DC8-47F3-9377-3190ECACBFAF}" type="presParOf" srcId="{2080B293-7DC5-4119-B98D-32703C60687A}" destId="{F1E3BECA-C35C-45DE-BE3D-03F80CEAE881}" srcOrd="3" destOrd="0" presId="urn:microsoft.com/office/officeart/2016/7/layout/RepeatingBendingProcessNew"/>
    <dgm:cxn modelId="{D288E805-4404-4F25-8366-8E24180FAAB3}" type="presParOf" srcId="{F1E3BECA-C35C-45DE-BE3D-03F80CEAE881}" destId="{D5778CBB-5712-4070-81A3-196ED0EEE3F3}" srcOrd="0" destOrd="0" presId="urn:microsoft.com/office/officeart/2016/7/layout/RepeatingBendingProcessNew"/>
    <dgm:cxn modelId="{02707EE3-8D79-4B60-A843-A45DE9AF6768}" type="presParOf" srcId="{2080B293-7DC5-4119-B98D-32703C60687A}" destId="{00AE7FCA-E99F-4E80-90A8-6FDCF7F08112}" srcOrd="4" destOrd="0" presId="urn:microsoft.com/office/officeart/2016/7/layout/RepeatingBendingProcessNew"/>
    <dgm:cxn modelId="{8F3E6E06-A26B-4C89-9BA7-F923AFCABB0F}" type="presParOf" srcId="{2080B293-7DC5-4119-B98D-32703C60687A}" destId="{20AE8AC2-9989-4FB7-8B66-C96C57D081C2}" srcOrd="5" destOrd="0" presId="urn:microsoft.com/office/officeart/2016/7/layout/RepeatingBendingProcessNew"/>
    <dgm:cxn modelId="{9F94AFDD-9868-454B-B25E-F26642591AA4}" type="presParOf" srcId="{20AE8AC2-9989-4FB7-8B66-C96C57D081C2}" destId="{5AB80014-25A3-428C-8FD4-6172D0019A11}" srcOrd="0" destOrd="0" presId="urn:microsoft.com/office/officeart/2016/7/layout/RepeatingBendingProcessNew"/>
    <dgm:cxn modelId="{FC96C74C-D71D-4F66-B45E-431E870C453B}" type="presParOf" srcId="{2080B293-7DC5-4119-B98D-32703C60687A}" destId="{7C6CA2BF-47B3-4F82-8027-A2390538AA1A}" srcOrd="6" destOrd="0" presId="urn:microsoft.com/office/officeart/2016/7/layout/RepeatingBendingProcessNew"/>
    <dgm:cxn modelId="{031B6F13-8301-4B45-8FAB-00C5533B04B6}" type="presParOf" srcId="{2080B293-7DC5-4119-B98D-32703C60687A}" destId="{A3BC9307-28BE-4669-AF90-FE12661633E7}" srcOrd="7" destOrd="0" presId="urn:microsoft.com/office/officeart/2016/7/layout/RepeatingBendingProcessNew"/>
    <dgm:cxn modelId="{8AE18BA8-7D17-472C-8B4C-124749B9B52F}" type="presParOf" srcId="{A3BC9307-28BE-4669-AF90-FE12661633E7}" destId="{A68EF7BF-8F17-4EA2-9EE2-57372281B933}" srcOrd="0" destOrd="0" presId="urn:microsoft.com/office/officeart/2016/7/layout/RepeatingBendingProcessNew"/>
    <dgm:cxn modelId="{21833DFF-3757-4213-8FCC-31B680C2F256}" type="presParOf" srcId="{2080B293-7DC5-4119-B98D-32703C60687A}" destId="{19E30FA5-CD74-41F9-B96E-92B9EA162D43}" srcOrd="8" destOrd="0" presId="urn:microsoft.com/office/officeart/2016/7/layout/RepeatingBendingProcessNew"/>
    <dgm:cxn modelId="{DCDCDE07-FEFC-42C0-943B-93EB6A4551CF}" type="presParOf" srcId="{2080B293-7DC5-4119-B98D-32703C60687A}" destId="{8B02AB73-E210-41E5-9827-655B4A952785}" srcOrd="9" destOrd="0" presId="urn:microsoft.com/office/officeart/2016/7/layout/RepeatingBendingProcessNew"/>
    <dgm:cxn modelId="{CC6893E8-1001-4C76-A690-4691F950EB44}" type="presParOf" srcId="{8B02AB73-E210-41E5-9827-655B4A952785}" destId="{44A1D686-E495-4D77-94C6-B8107C5C8D82}" srcOrd="0" destOrd="0" presId="urn:microsoft.com/office/officeart/2016/7/layout/RepeatingBendingProcessNew"/>
    <dgm:cxn modelId="{B5ED1203-B85B-4E4A-9768-5909D1198DFE}" type="presParOf" srcId="{2080B293-7DC5-4119-B98D-32703C60687A}" destId="{3516DF31-6C03-4789-8F52-39E25017FB4E}" srcOrd="10" destOrd="0" presId="urn:microsoft.com/office/officeart/2016/7/layout/RepeatingBendingProcessNew"/>
    <dgm:cxn modelId="{315F93FF-A531-41CF-AA1F-523015506EDE}" type="presParOf" srcId="{2080B293-7DC5-4119-B98D-32703C60687A}" destId="{EA59BC6C-BF66-4076-8364-1AB8D1EE93EC}" srcOrd="11" destOrd="0" presId="urn:microsoft.com/office/officeart/2016/7/layout/RepeatingBendingProcessNew"/>
    <dgm:cxn modelId="{97A6BDAF-D654-404C-B740-13A4B83B6982}" type="presParOf" srcId="{EA59BC6C-BF66-4076-8364-1AB8D1EE93EC}" destId="{7440FA25-579B-4AF8-9DCC-451F1007E44C}" srcOrd="0" destOrd="0" presId="urn:microsoft.com/office/officeart/2016/7/layout/RepeatingBendingProcessNew"/>
    <dgm:cxn modelId="{4CB65102-E87C-49E3-8F41-F8A85A0C5975}" type="presParOf" srcId="{2080B293-7DC5-4119-B98D-32703C60687A}" destId="{C9215453-5C83-4BEC-B79F-7B2559C1F91D}" srcOrd="12" destOrd="0" presId="urn:microsoft.com/office/officeart/2016/7/layout/RepeatingBendingProcessNew"/>
    <dgm:cxn modelId="{FEBA4C30-03D0-44E9-AE7C-A61EA7833C5D}" type="presParOf" srcId="{2080B293-7DC5-4119-B98D-32703C60687A}" destId="{912EDEC8-2216-4596-AA53-C04C6F47D660}" srcOrd="13" destOrd="0" presId="urn:microsoft.com/office/officeart/2016/7/layout/RepeatingBendingProcessNew"/>
    <dgm:cxn modelId="{151A6AEB-8BE0-4933-A30F-51BE93F93484}" type="presParOf" srcId="{912EDEC8-2216-4596-AA53-C04C6F47D660}" destId="{FB6BF8B8-C576-43C4-9E15-7C10DDFC010A}" srcOrd="0" destOrd="0" presId="urn:microsoft.com/office/officeart/2016/7/layout/RepeatingBendingProcessNew"/>
    <dgm:cxn modelId="{1B35060E-E696-4BF6-BC6D-61C63A937686}" type="presParOf" srcId="{2080B293-7DC5-4119-B98D-32703C60687A}" destId="{1A85B540-ADBB-4243-B962-F1965765327D}" srcOrd="14" destOrd="0" presId="urn:microsoft.com/office/officeart/2016/7/layout/RepeatingBendingProcessNew"/>
    <dgm:cxn modelId="{64BA04A0-3575-4CE7-A693-9F7FDDED340D}" type="presParOf" srcId="{2080B293-7DC5-4119-B98D-32703C60687A}" destId="{F6E7F16E-F597-4147-B552-541C0CBF545D}" srcOrd="15" destOrd="0" presId="urn:microsoft.com/office/officeart/2016/7/layout/RepeatingBendingProcessNew"/>
    <dgm:cxn modelId="{79167154-4EA6-425D-B7CB-31E19882A1D0}" type="presParOf" srcId="{F6E7F16E-F597-4147-B552-541C0CBF545D}" destId="{30E4C67D-BFD8-474D-B9D5-56FEF9B9DD17}" srcOrd="0" destOrd="0" presId="urn:microsoft.com/office/officeart/2016/7/layout/RepeatingBendingProcessNew"/>
    <dgm:cxn modelId="{39AD025B-B08F-40AD-A647-DDA05753C1E3}" type="presParOf" srcId="{2080B293-7DC5-4119-B98D-32703C60687A}" destId="{B8F9D339-52E4-4B4F-9F1C-DA7AF3FB9D41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7F123B-5864-46D5-BB0E-8E3E9D0BC249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DFFDF64A-3AF6-49A8-A4DC-AA7BB6D715F6}">
      <dgm:prSet phldrT="[Texto]" custT="1"/>
      <dgm:spPr>
        <a:solidFill>
          <a:schemeClr val="accent3">
            <a:lumMod val="50000"/>
          </a:schemeClr>
        </a:solidFill>
      </dgm:spPr>
      <dgm:t>
        <a:bodyPr/>
        <a:lstStyle/>
        <a:p>
          <a:endParaRPr lang="pt-BR" sz="3500" b="1" dirty="0">
            <a:solidFill>
              <a:srgbClr val="FFC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pt-BR" sz="35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Lógica</a:t>
          </a:r>
        </a:p>
      </dgm:t>
    </dgm:pt>
    <dgm:pt modelId="{A5BF617A-AA54-463D-8E90-49CEB38D4E1A}" type="parTrans" cxnId="{78AE0752-8166-429E-B79E-008BDD54E1FB}">
      <dgm:prSet/>
      <dgm:spPr/>
      <dgm:t>
        <a:bodyPr/>
        <a:lstStyle/>
        <a:p>
          <a:endParaRPr lang="pt-BR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296B7D-B6BE-4714-BC72-C0D33918A96C}" type="sibTrans" cxnId="{78AE0752-8166-429E-B79E-008BDD54E1FB}">
      <dgm:prSet/>
      <dgm:spPr/>
      <dgm:t>
        <a:bodyPr/>
        <a:lstStyle/>
        <a:p>
          <a:endParaRPr lang="pt-BR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35D3B6-B717-4C2B-A575-CDE8AA432F8F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pt-BR" sz="3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Algoritmos</a:t>
          </a:r>
        </a:p>
      </dgm:t>
    </dgm:pt>
    <dgm:pt modelId="{E9C26361-48B4-4C96-B027-0555697C37A8}" type="parTrans" cxnId="{D53F5364-7DBB-4A8E-A246-6A81C88A7DAF}">
      <dgm:prSet/>
      <dgm:spPr/>
      <dgm:t>
        <a:bodyPr/>
        <a:lstStyle/>
        <a:p>
          <a:endParaRPr lang="pt-BR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0E1A08-3258-44AB-BF0D-157C23496508}" type="sibTrans" cxnId="{D53F5364-7DBB-4A8E-A246-6A81C88A7DAF}">
      <dgm:prSet/>
      <dgm:spPr/>
      <dgm:t>
        <a:bodyPr/>
        <a:lstStyle/>
        <a:p>
          <a:endParaRPr lang="pt-BR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ED179F-E912-4D17-8B15-AED42EC08E6C}">
      <dgm:prSet phldrT="[Texto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sz="40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Linguagens de programação</a:t>
          </a:r>
        </a:p>
      </dgm:t>
    </dgm:pt>
    <dgm:pt modelId="{76DE8A74-A6D7-43F4-A9F7-EFCBC3C7F23C}" type="parTrans" cxnId="{0988EA10-F5F1-476A-88F9-A0729C8B612C}">
      <dgm:prSet/>
      <dgm:spPr/>
      <dgm:t>
        <a:bodyPr/>
        <a:lstStyle/>
        <a:p>
          <a:endParaRPr lang="pt-BR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B5C1DE-7B3E-43E1-A335-BD4CBEEA1318}" type="sibTrans" cxnId="{0988EA10-F5F1-476A-88F9-A0729C8B612C}">
      <dgm:prSet/>
      <dgm:spPr/>
      <dgm:t>
        <a:bodyPr/>
        <a:lstStyle/>
        <a:p>
          <a:endParaRPr lang="pt-BR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955335-919E-4DAE-B378-F965613FCFB9}" type="pres">
      <dgm:prSet presAssocID="{A57F123B-5864-46D5-BB0E-8E3E9D0BC249}" presName="Name0" presStyleCnt="0">
        <dgm:presLayoutVars>
          <dgm:dir/>
          <dgm:animLvl val="lvl"/>
          <dgm:resizeHandles val="exact"/>
        </dgm:presLayoutVars>
      </dgm:prSet>
      <dgm:spPr/>
    </dgm:pt>
    <dgm:pt modelId="{47ECF930-A2FD-4EC3-8DCF-B6C6BCE489B0}" type="pres">
      <dgm:prSet presAssocID="{DFFDF64A-3AF6-49A8-A4DC-AA7BB6D715F6}" presName="Name8" presStyleCnt="0"/>
      <dgm:spPr/>
    </dgm:pt>
    <dgm:pt modelId="{CAAABDDB-6853-47F9-9A90-9385F852F541}" type="pres">
      <dgm:prSet presAssocID="{DFFDF64A-3AF6-49A8-A4DC-AA7BB6D715F6}" presName="level" presStyleLbl="node1" presStyleIdx="0" presStyleCnt="3">
        <dgm:presLayoutVars>
          <dgm:chMax val="1"/>
          <dgm:bulletEnabled val="1"/>
        </dgm:presLayoutVars>
      </dgm:prSet>
      <dgm:spPr/>
    </dgm:pt>
    <dgm:pt modelId="{271AA64A-C5EE-4B09-A375-31518EB30620}" type="pres">
      <dgm:prSet presAssocID="{DFFDF64A-3AF6-49A8-A4DC-AA7BB6D715F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D9AF3DB-4A2D-4894-9E90-BB1D9B9E84AD}" type="pres">
      <dgm:prSet presAssocID="{1135D3B6-B717-4C2B-A575-CDE8AA432F8F}" presName="Name8" presStyleCnt="0"/>
      <dgm:spPr/>
    </dgm:pt>
    <dgm:pt modelId="{71F638DA-8C72-4F24-8487-1EA8BBDD17BF}" type="pres">
      <dgm:prSet presAssocID="{1135D3B6-B717-4C2B-A575-CDE8AA432F8F}" presName="level" presStyleLbl="node1" presStyleIdx="1" presStyleCnt="3" custScaleY="52237">
        <dgm:presLayoutVars>
          <dgm:chMax val="1"/>
          <dgm:bulletEnabled val="1"/>
        </dgm:presLayoutVars>
      </dgm:prSet>
      <dgm:spPr/>
    </dgm:pt>
    <dgm:pt modelId="{DBBDC060-0919-4DA6-A68C-C11B3A345659}" type="pres">
      <dgm:prSet presAssocID="{1135D3B6-B717-4C2B-A575-CDE8AA432F8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4EAC5F8-3FB3-484D-9A48-DA0D814A9B66}" type="pres">
      <dgm:prSet presAssocID="{50ED179F-E912-4D17-8B15-AED42EC08E6C}" presName="Name8" presStyleCnt="0"/>
      <dgm:spPr/>
    </dgm:pt>
    <dgm:pt modelId="{B249B1F6-A053-4547-A3FB-50DAAB659D2A}" type="pres">
      <dgm:prSet presAssocID="{50ED179F-E912-4D17-8B15-AED42EC08E6C}" presName="level" presStyleLbl="node1" presStyleIdx="2" presStyleCnt="3" custScaleY="52212" custLinFactNeighborX="-489">
        <dgm:presLayoutVars>
          <dgm:chMax val="1"/>
          <dgm:bulletEnabled val="1"/>
        </dgm:presLayoutVars>
      </dgm:prSet>
      <dgm:spPr/>
    </dgm:pt>
    <dgm:pt modelId="{08B3C81B-7BB1-44A6-99BE-0FADFD0ABDCD}" type="pres">
      <dgm:prSet presAssocID="{50ED179F-E912-4D17-8B15-AED42EC08E6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988EA10-F5F1-476A-88F9-A0729C8B612C}" srcId="{A57F123B-5864-46D5-BB0E-8E3E9D0BC249}" destId="{50ED179F-E912-4D17-8B15-AED42EC08E6C}" srcOrd="2" destOrd="0" parTransId="{76DE8A74-A6D7-43F4-A9F7-EFCBC3C7F23C}" sibTransId="{FBB5C1DE-7B3E-43E1-A335-BD4CBEEA1318}"/>
    <dgm:cxn modelId="{1CD32B20-3545-47A4-822A-9B49587E942E}" type="presOf" srcId="{50ED179F-E912-4D17-8B15-AED42EC08E6C}" destId="{08B3C81B-7BB1-44A6-99BE-0FADFD0ABDCD}" srcOrd="1" destOrd="0" presId="urn:microsoft.com/office/officeart/2005/8/layout/pyramid1"/>
    <dgm:cxn modelId="{6724A923-9DB1-4386-B54E-CC49A5D2D40A}" type="presOf" srcId="{1135D3B6-B717-4C2B-A575-CDE8AA432F8F}" destId="{71F638DA-8C72-4F24-8487-1EA8BBDD17BF}" srcOrd="0" destOrd="0" presId="urn:microsoft.com/office/officeart/2005/8/layout/pyramid1"/>
    <dgm:cxn modelId="{A6032A2B-BD57-4C90-B154-5483CC0BC092}" type="presOf" srcId="{DFFDF64A-3AF6-49A8-A4DC-AA7BB6D715F6}" destId="{271AA64A-C5EE-4B09-A375-31518EB30620}" srcOrd="1" destOrd="0" presId="urn:microsoft.com/office/officeart/2005/8/layout/pyramid1"/>
    <dgm:cxn modelId="{D53F5364-7DBB-4A8E-A246-6A81C88A7DAF}" srcId="{A57F123B-5864-46D5-BB0E-8E3E9D0BC249}" destId="{1135D3B6-B717-4C2B-A575-CDE8AA432F8F}" srcOrd="1" destOrd="0" parTransId="{E9C26361-48B4-4C96-B027-0555697C37A8}" sibTransId="{390E1A08-3258-44AB-BF0D-157C23496508}"/>
    <dgm:cxn modelId="{CD45D748-4329-4F8F-98AA-12F1E2788A39}" type="presOf" srcId="{DFFDF64A-3AF6-49A8-A4DC-AA7BB6D715F6}" destId="{CAAABDDB-6853-47F9-9A90-9385F852F541}" srcOrd="0" destOrd="0" presId="urn:microsoft.com/office/officeart/2005/8/layout/pyramid1"/>
    <dgm:cxn modelId="{DEADE749-0D9E-4DD3-B9BC-389E268CC7CF}" type="presOf" srcId="{1135D3B6-B717-4C2B-A575-CDE8AA432F8F}" destId="{DBBDC060-0919-4DA6-A68C-C11B3A345659}" srcOrd="1" destOrd="0" presId="urn:microsoft.com/office/officeart/2005/8/layout/pyramid1"/>
    <dgm:cxn modelId="{85B5B46F-9CBD-4DCC-B43A-583333233BFF}" type="presOf" srcId="{A57F123B-5864-46D5-BB0E-8E3E9D0BC249}" destId="{67955335-919E-4DAE-B378-F965613FCFB9}" srcOrd="0" destOrd="0" presId="urn:microsoft.com/office/officeart/2005/8/layout/pyramid1"/>
    <dgm:cxn modelId="{78AE0752-8166-429E-B79E-008BDD54E1FB}" srcId="{A57F123B-5864-46D5-BB0E-8E3E9D0BC249}" destId="{DFFDF64A-3AF6-49A8-A4DC-AA7BB6D715F6}" srcOrd="0" destOrd="0" parTransId="{A5BF617A-AA54-463D-8E90-49CEB38D4E1A}" sibTransId="{A8296B7D-B6BE-4714-BC72-C0D33918A96C}"/>
    <dgm:cxn modelId="{F1352CE8-DC84-4275-BD43-52915DE7D5CC}" type="presOf" srcId="{50ED179F-E912-4D17-8B15-AED42EC08E6C}" destId="{B249B1F6-A053-4547-A3FB-50DAAB659D2A}" srcOrd="0" destOrd="0" presId="urn:microsoft.com/office/officeart/2005/8/layout/pyramid1"/>
    <dgm:cxn modelId="{7E58A9A8-7F55-49D5-981F-01B0E514D45A}" type="presParOf" srcId="{67955335-919E-4DAE-B378-F965613FCFB9}" destId="{47ECF930-A2FD-4EC3-8DCF-B6C6BCE489B0}" srcOrd="0" destOrd="0" presId="urn:microsoft.com/office/officeart/2005/8/layout/pyramid1"/>
    <dgm:cxn modelId="{1BD7F80D-BF04-4201-9CFC-62465CFB4787}" type="presParOf" srcId="{47ECF930-A2FD-4EC3-8DCF-B6C6BCE489B0}" destId="{CAAABDDB-6853-47F9-9A90-9385F852F541}" srcOrd="0" destOrd="0" presId="urn:microsoft.com/office/officeart/2005/8/layout/pyramid1"/>
    <dgm:cxn modelId="{6FF3AA0F-87BB-4F44-9204-E193CD05036E}" type="presParOf" srcId="{47ECF930-A2FD-4EC3-8DCF-B6C6BCE489B0}" destId="{271AA64A-C5EE-4B09-A375-31518EB30620}" srcOrd="1" destOrd="0" presId="urn:microsoft.com/office/officeart/2005/8/layout/pyramid1"/>
    <dgm:cxn modelId="{47C1027C-1EFD-444A-BE83-77A8B351290B}" type="presParOf" srcId="{67955335-919E-4DAE-B378-F965613FCFB9}" destId="{BD9AF3DB-4A2D-4894-9E90-BB1D9B9E84AD}" srcOrd="1" destOrd="0" presId="urn:microsoft.com/office/officeart/2005/8/layout/pyramid1"/>
    <dgm:cxn modelId="{A08E908B-3B01-4770-B8C1-710AD1FBFD7D}" type="presParOf" srcId="{BD9AF3DB-4A2D-4894-9E90-BB1D9B9E84AD}" destId="{71F638DA-8C72-4F24-8487-1EA8BBDD17BF}" srcOrd="0" destOrd="0" presId="urn:microsoft.com/office/officeart/2005/8/layout/pyramid1"/>
    <dgm:cxn modelId="{E1512C6D-CBAE-4C1D-9C68-EF9091A679E1}" type="presParOf" srcId="{BD9AF3DB-4A2D-4894-9E90-BB1D9B9E84AD}" destId="{DBBDC060-0919-4DA6-A68C-C11B3A345659}" srcOrd="1" destOrd="0" presId="urn:microsoft.com/office/officeart/2005/8/layout/pyramid1"/>
    <dgm:cxn modelId="{11CA1B5E-17B6-482A-9F3B-3A2A1B34C0D7}" type="presParOf" srcId="{67955335-919E-4DAE-B378-F965613FCFB9}" destId="{74EAC5F8-3FB3-484D-9A48-DA0D814A9B66}" srcOrd="2" destOrd="0" presId="urn:microsoft.com/office/officeart/2005/8/layout/pyramid1"/>
    <dgm:cxn modelId="{8A9DE271-F162-4ECD-8DF3-997AB85703D6}" type="presParOf" srcId="{74EAC5F8-3FB3-484D-9A48-DA0D814A9B66}" destId="{B249B1F6-A053-4547-A3FB-50DAAB659D2A}" srcOrd="0" destOrd="0" presId="urn:microsoft.com/office/officeart/2005/8/layout/pyramid1"/>
    <dgm:cxn modelId="{C5BC7FF7-E8DA-410B-8BE7-E8F18B484E9A}" type="presParOf" srcId="{74EAC5F8-3FB3-484D-9A48-DA0D814A9B66}" destId="{08B3C81B-7BB1-44A6-99BE-0FADFD0ABDC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BB95B-B84D-4EA3-BFC9-170AD7B0EEE6}">
      <dsp:nvSpPr>
        <dsp:cNvPr id="0" name=""/>
        <dsp:cNvSpPr/>
      </dsp:nvSpPr>
      <dsp:spPr>
        <a:xfrm>
          <a:off x="1761605" y="817580"/>
          <a:ext cx="3739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0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38446" y="861277"/>
        <a:ext cx="20225" cy="4045"/>
      </dsp:txXfrm>
    </dsp:sp>
    <dsp:sp modelId="{40698D57-CB01-4E33-8879-D28A927C255F}">
      <dsp:nvSpPr>
        <dsp:cNvPr id="0" name=""/>
        <dsp:cNvSpPr/>
      </dsp:nvSpPr>
      <dsp:spPr>
        <a:xfrm>
          <a:off x="4672" y="335680"/>
          <a:ext cx="1758733" cy="105523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179" tIns="90460" rIns="86179" bIns="9046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TÓPICOS:</a:t>
          </a:r>
        </a:p>
      </dsp:txBody>
      <dsp:txXfrm>
        <a:off x="4672" y="335680"/>
        <a:ext cx="1758733" cy="1055239"/>
      </dsp:txXfrm>
    </dsp:sp>
    <dsp:sp modelId="{F1E3BECA-C35C-45DE-BE3D-03F80CEAE881}">
      <dsp:nvSpPr>
        <dsp:cNvPr id="0" name=""/>
        <dsp:cNvSpPr/>
      </dsp:nvSpPr>
      <dsp:spPr>
        <a:xfrm>
          <a:off x="3924847" y="817580"/>
          <a:ext cx="3739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0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1688" y="861277"/>
        <a:ext cx="20225" cy="4045"/>
      </dsp:txXfrm>
    </dsp:sp>
    <dsp:sp modelId="{C2897836-CD06-409F-B44D-12F38325BCE6}">
      <dsp:nvSpPr>
        <dsp:cNvPr id="0" name=""/>
        <dsp:cNvSpPr/>
      </dsp:nvSpPr>
      <dsp:spPr>
        <a:xfrm>
          <a:off x="2167913" y="335680"/>
          <a:ext cx="1758733" cy="105523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179" tIns="90460" rIns="86179" bIns="9046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ptos Display" panose="020F0302020204030204"/>
            </a:rPr>
            <a:t>Introd</a:t>
          </a:r>
          <a:r>
            <a:rPr lang="en-US" sz="1300" kern="1200" dirty="0">
              <a:latin typeface="Aptos Display" panose="020F0302020204030204"/>
            </a:rPr>
            <a:t>. a </a:t>
          </a:r>
          <a:r>
            <a:rPr lang="en-US" sz="1300" kern="1200" dirty="0" err="1">
              <a:latin typeface="Aptos Display" panose="020F0302020204030204"/>
            </a:rPr>
            <a:t>linguagem</a:t>
          </a:r>
          <a:r>
            <a:rPr lang="en-US" sz="1300" kern="1200" dirty="0">
              <a:latin typeface="Aptos Display" panose="020F0302020204030204"/>
            </a:rPr>
            <a:t> Python</a:t>
          </a:r>
          <a:endParaRPr lang="en-US" sz="1300" kern="1200" dirty="0"/>
        </a:p>
      </dsp:txBody>
      <dsp:txXfrm>
        <a:off x="2167913" y="335680"/>
        <a:ext cx="1758733" cy="1055239"/>
      </dsp:txXfrm>
    </dsp:sp>
    <dsp:sp modelId="{20AE8AC2-9989-4FB7-8B66-C96C57D081C2}">
      <dsp:nvSpPr>
        <dsp:cNvPr id="0" name=""/>
        <dsp:cNvSpPr/>
      </dsp:nvSpPr>
      <dsp:spPr>
        <a:xfrm>
          <a:off x="884038" y="1389120"/>
          <a:ext cx="4326483" cy="373908"/>
        </a:xfrm>
        <a:custGeom>
          <a:avLst/>
          <a:gdLst/>
          <a:ahLst/>
          <a:cxnLst/>
          <a:rect l="0" t="0" r="0" b="0"/>
          <a:pathLst>
            <a:path>
              <a:moveTo>
                <a:pt x="4326483" y="0"/>
              </a:moveTo>
              <a:lnTo>
                <a:pt x="4326483" y="204054"/>
              </a:lnTo>
              <a:lnTo>
                <a:pt x="0" y="204054"/>
              </a:lnTo>
              <a:lnTo>
                <a:pt x="0" y="37390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938646" y="1574052"/>
        <a:ext cx="217267" cy="4045"/>
      </dsp:txXfrm>
    </dsp:sp>
    <dsp:sp modelId="{00AE7FCA-E99F-4E80-90A8-6FDCF7F08112}">
      <dsp:nvSpPr>
        <dsp:cNvPr id="0" name=""/>
        <dsp:cNvSpPr/>
      </dsp:nvSpPr>
      <dsp:spPr>
        <a:xfrm>
          <a:off x="4331155" y="335680"/>
          <a:ext cx="1758733" cy="105523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179" tIns="90460" rIns="86179" bIns="9046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chemeClr val="bg1"/>
              </a:solidFill>
              <a:latin typeface="Aptos Display" panose="020F0302020204030204"/>
              <a:ea typeface="Lato"/>
              <a:cs typeface="Lato"/>
            </a:rPr>
            <a:t>Editores</a:t>
          </a:r>
          <a:r>
            <a:rPr lang="en-US" sz="1300" kern="1200" dirty="0">
              <a:solidFill>
                <a:schemeClr val="bg1"/>
              </a:solidFill>
              <a:latin typeface="Aptos Display" panose="020F0302020204030204"/>
              <a:ea typeface="Lato"/>
              <a:cs typeface="Lato"/>
            </a:rPr>
            <a:t> de </a:t>
          </a:r>
          <a:r>
            <a:rPr lang="en-US" sz="1300" kern="1200" dirty="0" err="1">
              <a:solidFill>
                <a:schemeClr val="bg1"/>
              </a:solidFill>
              <a:latin typeface="Aptos Display" panose="020F0302020204030204"/>
              <a:ea typeface="Lato"/>
              <a:cs typeface="Lato"/>
            </a:rPr>
            <a:t>códigos</a:t>
          </a:r>
          <a:endParaRPr lang="en-US" sz="1300" kern="1200" dirty="0">
            <a:solidFill>
              <a:schemeClr val="bg1"/>
            </a:solidFill>
            <a:latin typeface="Aptos Display" panose="020F0302020204030204"/>
            <a:ea typeface="Lato"/>
            <a:cs typeface="Lato"/>
          </a:endParaRPr>
        </a:p>
      </dsp:txBody>
      <dsp:txXfrm>
        <a:off x="4331155" y="335680"/>
        <a:ext cx="1758733" cy="1055239"/>
      </dsp:txXfrm>
    </dsp:sp>
    <dsp:sp modelId="{A3BC9307-28BE-4669-AF90-FE12661633E7}">
      <dsp:nvSpPr>
        <dsp:cNvPr id="0" name=""/>
        <dsp:cNvSpPr/>
      </dsp:nvSpPr>
      <dsp:spPr>
        <a:xfrm>
          <a:off x="1761605" y="2277329"/>
          <a:ext cx="3739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0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938446" y="2321026"/>
        <a:ext cx="20225" cy="4045"/>
      </dsp:txXfrm>
    </dsp:sp>
    <dsp:sp modelId="{7C6CA2BF-47B3-4F82-8027-A2390538AA1A}">
      <dsp:nvSpPr>
        <dsp:cNvPr id="0" name=""/>
        <dsp:cNvSpPr/>
      </dsp:nvSpPr>
      <dsp:spPr>
        <a:xfrm>
          <a:off x="4672" y="1795429"/>
          <a:ext cx="1758733" cy="105523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179" tIns="90460" rIns="86179" bIns="9046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ptos Display" panose="020F0302020204030204"/>
              <a:ea typeface="Lato"/>
              <a:cs typeface="Lato"/>
            </a:rPr>
            <a:t>Sintaxe</a:t>
          </a:r>
          <a:r>
            <a:rPr lang="en-US" sz="1300" kern="1200" dirty="0">
              <a:latin typeface="Aptos Display" panose="020F0302020204030204"/>
              <a:ea typeface="Lato"/>
              <a:cs typeface="Lato"/>
            </a:rPr>
            <a:t> </a:t>
          </a:r>
          <a:r>
            <a:rPr lang="en-US" sz="1300" kern="1200" dirty="0" err="1">
              <a:latin typeface="Aptos Display" panose="020F0302020204030204"/>
              <a:ea typeface="Lato"/>
              <a:cs typeface="Lato"/>
            </a:rPr>
            <a:t>Geral</a:t>
          </a:r>
          <a:endParaRPr lang="en-US" sz="1300" kern="1200" dirty="0">
            <a:latin typeface="Aptos Display" panose="020F0302020204030204"/>
            <a:ea typeface="Lato"/>
            <a:cs typeface="Lato"/>
          </a:endParaRPr>
        </a:p>
      </dsp:txBody>
      <dsp:txXfrm>
        <a:off x="4672" y="1795429"/>
        <a:ext cx="1758733" cy="1055239"/>
      </dsp:txXfrm>
    </dsp:sp>
    <dsp:sp modelId="{8B02AB73-E210-41E5-9827-655B4A952785}">
      <dsp:nvSpPr>
        <dsp:cNvPr id="0" name=""/>
        <dsp:cNvSpPr/>
      </dsp:nvSpPr>
      <dsp:spPr>
        <a:xfrm>
          <a:off x="3924847" y="2277329"/>
          <a:ext cx="3739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0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101688" y="2321026"/>
        <a:ext cx="20225" cy="4045"/>
      </dsp:txXfrm>
    </dsp:sp>
    <dsp:sp modelId="{19E30FA5-CD74-41F9-B96E-92B9EA162D43}">
      <dsp:nvSpPr>
        <dsp:cNvPr id="0" name=""/>
        <dsp:cNvSpPr/>
      </dsp:nvSpPr>
      <dsp:spPr>
        <a:xfrm>
          <a:off x="2167913" y="1795429"/>
          <a:ext cx="1758733" cy="105523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179" tIns="90460" rIns="86179" bIns="9046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Lato"/>
              <a:ea typeface="Lato"/>
              <a:cs typeface="Lato"/>
            </a:rPr>
            <a:t>PRIMEIROS PASSOS “Hello, World”(print function)</a:t>
          </a:r>
        </a:p>
      </dsp:txBody>
      <dsp:txXfrm>
        <a:off x="2167913" y="1795429"/>
        <a:ext cx="1758733" cy="1055239"/>
      </dsp:txXfrm>
    </dsp:sp>
    <dsp:sp modelId="{EA59BC6C-BF66-4076-8364-1AB8D1EE93EC}">
      <dsp:nvSpPr>
        <dsp:cNvPr id="0" name=""/>
        <dsp:cNvSpPr/>
      </dsp:nvSpPr>
      <dsp:spPr>
        <a:xfrm>
          <a:off x="884038" y="2848868"/>
          <a:ext cx="4326483" cy="373908"/>
        </a:xfrm>
        <a:custGeom>
          <a:avLst/>
          <a:gdLst/>
          <a:ahLst/>
          <a:cxnLst/>
          <a:rect l="0" t="0" r="0" b="0"/>
          <a:pathLst>
            <a:path>
              <a:moveTo>
                <a:pt x="4326483" y="0"/>
              </a:moveTo>
              <a:lnTo>
                <a:pt x="4326483" y="204054"/>
              </a:lnTo>
              <a:lnTo>
                <a:pt x="0" y="204054"/>
              </a:lnTo>
              <a:lnTo>
                <a:pt x="0" y="37390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938646" y="3033800"/>
        <a:ext cx="217267" cy="4045"/>
      </dsp:txXfrm>
    </dsp:sp>
    <dsp:sp modelId="{3516DF31-6C03-4789-8F52-39E25017FB4E}">
      <dsp:nvSpPr>
        <dsp:cNvPr id="0" name=""/>
        <dsp:cNvSpPr/>
      </dsp:nvSpPr>
      <dsp:spPr>
        <a:xfrm>
          <a:off x="4331155" y="1795429"/>
          <a:ext cx="1758733" cy="105523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179" tIns="90460" rIns="86179" bIns="9046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Lato"/>
              <a:ea typeface="Lato"/>
              <a:cs typeface="Lato"/>
            </a:rPr>
            <a:t>NOÇÃO SOBRE MEMÓRIA E ARMAZENAMENTO DE DADOS</a:t>
          </a:r>
        </a:p>
      </dsp:txBody>
      <dsp:txXfrm>
        <a:off x="4331155" y="1795429"/>
        <a:ext cx="1758733" cy="1055239"/>
      </dsp:txXfrm>
    </dsp:sp>
    <dsp:sp modelId="{912EDEC8-2216-4596-AA53-C04C6F47D660}">
      <dsp:nvSpPr>
        <dsp:cNvPr id="0" name=""/>
        <dsp:cNvSpPr/>
      </dsp:nvSpPr>
      <dsp:spPr>
        <a:xfrm>
          <a:off x="1761605" y="3737077"/>
          <a:ext cx="3739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0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938446" y="3780774"/>
        <a:ext cx="20225" cy="4045"/>
      </dsp:txXfrm>
    </dsp:sp>
    <dsp:sp modelId="{C9215453-5C83-4BEC-B79F-7B2559C1F91D}">
      <dsp:nvSpPr>
        <dsp:cNvPr id="0" name=""/>
        <dsp:cNvSpPr/>
      </dsp:nvSpPr>
      <dsp:spPr>
        <a:xfrm>
          <a:off x="4672" y="3255177"/>
          <a:ext cx="1758733" cy="105523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179" tIns="90460" rIns="86179" bIns="9046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Lato"/>
              <a:ea typeface="Lato"/>
              <a:cs typeface="Lato"/>
            </a:rPr>
            <a:t>VARIÁVEIS E TIPOS PRIMITIVOS</a:t>
          </a:r>
        </a:p>
      </dsp:txBody>
      <dsp:txXfrm>
        <a:off x="4672" y="3255177"/>
        <a:ext cx="1758733" cy="1055239"/>
      </dsp:txXfrm>
    </dsp:sp>
    <dsp:sp modelId="{F6E7F16E-F597-4147-B552-541C0CBF545D}">
      <dsp:nvSpPr>
        <dsp:cNvPr id="0" name=""/>
        <dsp:cNvSpPr/>
      </dsp:nvSpPr>
      <dsp:spPr>
        <a:xfrm>
          <a:off x="3924847" y="3737077"/>
          <a:ext cx="3739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390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101688" y="3780774"/>
        <a:ext cx="20225" cy="4045"/>
      </dsp:txXfrm>
    </dsp:sp>
    <dsp:sp modelId="{1A85B540-ADBB-4243-B962-F1965765327D}">
      <dsp:nvSpPr>
        <dsp:cNvPr id="0" name=""/>
        <dsp:cNvSpPr/>
      </dsp:nvSpPr>
      <dsp:spPr>
        <a:xfrm>
          <a:off x="2167913" y="3255177"/>
          <a:ext cx="1758733" cy="105523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179" tIns="90460" rIns="86179" bIns="9046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Lato"/>
              <a:ea typeface="Lato"/>
              <a:cs typeface="Lato"/>
            </a:rPr>
            <a:t>ENTRADA E SAÍDA DE DADOS</a:t>
          </a:r>
        </a:p>
      </dsp:txBody>
      <dsp:txXfrm>
        <a:off x="2167913" y="3255177"/>
        <a:ext cx="1758733" cy="1055239"/>
      </dsp:txXfrm>
    </dsp:sp>
    <dsp:sp modelId="{B8F9D339-52E4-4B4F-9F1C-DA7AF3FB9D41}">
      <dsp:nvSpPr>
        <dsp:cNvPr id="0" name=""/>
        <dsp:cNvSpPr/>
      </dsp:nvSpPr>
      <dsp:spPr>
        <a:xfrm>
          <a:off x="4331155" y="3255177"/>
          <a:ext cx="1758733" cy="105523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179" tIns="90460" rIns="86179" bIns="9046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Lato"/>
              <a:ea typeface="Lato"/>
              <a:cs typeface="Lato"/>
            </a:rPr>
            <a:t>GITBUH (Rede social dos e </a:t>
          </a:r>
          <a:r>
            <a:rPr lang="en-US" sz="1300" kern="1200" dirty="0" err="1">
              <a:latin typeface="Lato"/>
              <a:ea typeface="Lato"/>
              <a:cs typeface="Lato"/>
            </a:rPr>
            <a:t>simpatizantes</a:t>
          </a:r>
          <a:r>
            <a:rPr lang="en-US" sz="1300" kern="1200" dirty="0">
              <a:latin typeface="Lato"/>
              <a:ea typeface="Lato"/>
              <a:cs typeface="Lato"/>
            </a:rPr>
            <a:t> de IT)</a:t>
          </a:r>
        </a:p>
      </dsp:txBody>
      <dsp:txXfrm>
        <a:off x="4331155" y="3255177"/>
        <a:ext cx="1758733" cy="1055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ABDDB-6853-47F9-9A90-9385F852F541}">
      <dsp:nvSpPr>
        <dsp:cNvPr id="0" name=""/>
        <dsp:cNvSpPr/>
      </dsp:nvSpPr>
      <dsp:spPr>
        <a:xfrm>
          <a:off x="2076218" y="0"/>
          <a:ext cx="3975563" cy="2650375"/>
        </a:xfrm>
        <a:prstGeom prst="trapezoid">
          <a:avLst>
            <a:gd name="adj" fmla="val 75000"/>
          </a:avLst>
        </a:prstGeom>
        <a:solidFill>
          <a:schemeClr val="accent3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500" b="1" kern="1200" dirty="0">
            <a:solidFill>
              <a:srgbClr val="FFC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b="1" kern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Lógica</a:t>
          </a:r>
        </a:p>
      </dsp:txBody>
      <dsp:txXfrm>
        <a:off x="2076218" y="0"/>
        <a:ext cx="3975563" cy="2650375"/>
      </dsp:txXfrm>
    </dsp:sp>
    <dsp:sp modelId="{71F638DA-8C72-4F24-8487-1EA8BBDD17BF}">
      <dsp:nvSpPr>
        <dsp:cNvPr id="0" name=""/>
        <dsp:cNvSpPr/>
      </dsp:nvSpPr>
      <dsp:spPr>
        <a:xfrm>
          <a:off x="1037860" y="2650375"/>
          <a:ext cx="6052278" cy="1384476"/>
        </a:xfrm>
        <a:prstGeom prst="trapezoid">
          <a:avLst>
            <a:gd name="adj" fmla="val 75000"/>
          </a:avLst>
        </a:prstGeom>
        <a:solidFill>
          <a:schemeClr val="accent3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Algoritmos</a:t>
          </a:r>
        </a:p>
      </dsp:txBody>
      <dsp:txXfrm>
        <a:off x="2097009" y="2650375"/>
        <a:ext cx="3933981" cy="1384476"/>
      </dsp:txXfrm>
    </dsp:sp>
    <dsp:sp modelId="{B249B1F6-A053-4547-A3FB-50DAAB659D2A}">
      <dsp:nvSpPr>
        <dsp:cNvPr id="0" name=""/>
        <dsp:cNvSpPr/>
      </dsp:nvSpPr>
      <dsp:spPr>
        <a:xfrm>
          <a:off x="0" y="4034852"/>
          <a:ext cx="8128000" cy="1383814"/>
        </a:xfrm>
        <a:prstGeom prst="trapezoid">
          <a:avLst>
            <a:gd name="adj" fmla="val 75000"/>
          </a:avLst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1" kern="1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Linguagens de programação</a:t>
          </a:r>
        </a:p>
      </dsp:txBody>
      <dsp:txXfrm>
        <a:off x="1422399" y="4034852"/>
        <a:ext cx="5283200" cy="1383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0CBED-FDB9-4955-99AC-EA5E4DA349D4}" type="datetimeFigureOut">
              <a:rPr lang="pt-BR" smtClean="0"/>
              <a:t>21/08/2025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6A00D-F665-4FBD-A38C-B99AAF9015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6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PIRÂMIDE </a:t>
            </a:r>
            <a:r>
              <a:rPr lang="pt-BR" dirty="0" err="1"/>
              <a:t>hierarquico</a:t>
            </a:r>
            <a:r>
              <a:rPr lang="pt-BR" dirty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6A00D-F665-4FBD-A38C-B99AAF9015E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771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Ctrl + L para limpar o REPL</a:t>
            </a:r>
          </a:p>
          <a:p>
            <a:r>
              <a:rPr lang="pt-BR" dirty="0" err="1"/>
              <a:t>clear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6A00D-F665-4FBD-A38C-B99AAF9015E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73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366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29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499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51DCE96-7E3F-0D25-5103-323E63D9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10972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017D505-5E0D-7840-D8CD-0F8095E91084}"/>
              </a:ext>
            </a:extLst>
          </p:cNvPr>
          <p:cNvSpPr txBox="1"/>
          <p:nvPr/>
        </p:nvSpPr>
        <p:spPr>
          <a:xfrm>
            <a:off x="128580" y="1260097"/>
            <a:ext cx="7274246" cy="4060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Semestre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2025.1</a:t>
            </a:r>
            <a:r>
              <a:rPr lang="en-US" sz="2500" u="none" strike="noStrik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5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>
              <a:lnSpc>
                <a:spcPct val="150000"/>
              </a:lnSpc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Disciplina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ARA0051 LÓGICA DE PROGRAMAÇÃO</a:t>
            </a:r>
          </a:p>
          <a:p>
            <a:pPr fontAlgn="base">
              <a:lnSpc>
                <a:spcPct val="150000"/>
              </a:lnSpc>
            </a:pP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Juvenaldo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Florentino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Aula 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5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>
              <a:lnSpc>
                <a:spcPct val="1500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Fortaleza, CE: 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de </a:t>
            </a:r>
            <a:r>
              <a:rPr lang="en-US" sz="2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agosto</a:t>
            </a:r>
            <a:r>
              <a:rPr lang="en-US" sz="2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2025</a:t>
            </a:r>
            <a:endParaRPr lang="en-US" sz="25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Big Data Solutions | Sardonyx Technologies">
            <a:extLst>
              <a:ext uri="{FF2B5EF4-FFF2-40B4-BE49-F238E27FC236}">
                <a16:creationId xmlns:a16="http://schemas.microsoft.com/office/drawing/2014/main" id="{24C3781F-4226-A0BA-1ED1-FD007EE1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850" y="971495"/>
            <a:ext cx="4460150" cy="46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114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1250438"/>
            <a:ext cx="6630630" cy="363127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resolver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tarefas/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usando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passos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lógicos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algn="just">
              <a:lnSpc>
                <a:spcPct val="160000"/>
              </a:lnSpc>
              <a:buNone/>
            </a:pP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: Fazer café = (1)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água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, (2)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Colocar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pó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, (3)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Ligar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cafeteira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, (4)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Coar, 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(%)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Servir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OBS. Sem açúcar.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372B36-2821-C719-3E37-F1F61B6B18F4}"/>
              </a:ext>
            </a:extLst>
          </p:cNvPr>
          <p:cNvSpPr txBox="1"/>
          <p:nvPr/>
        </p:nvSpPr>
        <p:spPr>
          <a:xfrm>
            <a:off x="306028" y="327094"/>
            <a:ext cx="6098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O que é Programar?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F37F5C4-5791-D4EA-859E-BE5E368F712D}"/>
              </a:ext>
            </a:extLst>
          </p:cNvPr>
          <p:cNvSpPr txBox="1"/>
          <p:nvPr/>
        </p:nvSpPr>
        <p:spPr>
          <a:xfrm>
            <a:off x="3043311" y="442128"/>
            <a:ext cx="6105378" cy="55399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AO PYTHON</a:t>
            </a:r>
          </a:p>
        </p:txBody>
      </p:sp>
      <p:pic>
        <p:nvPicPr>
          <p:cNvPr id="5122" name="Picture 2" descr="GIF aplaude aplaudir palmadas - GIF animado en GIFER">
            <a:extLst>
              <a:ext uri="{FF2B5EF4-FFF2-40B4-BE49-F238E27FC236}">
                <a16:creationId xmlns:a16="http://schemas.microsoft.com/office/drawing/2014/main" id="{CDD8AFFD-6CB9-0FAF-3971-BFC580CCB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71336"/>
            <a:ext cx="5141713" cy="3395673"/>
          </a:xfrm>
          <a:prstGeom prst="rect">
            <a:avLst/>
          </a:prstGeom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or que você deve investir tempo estudando Python - Blog 4Linux">
            <a:extLst>
              <a:ext uri="{FF2B5EF4-FFF2-40B4-BE49-F238E27FC236}">
                <a16:creationId xmlns:a16="http://schemas.microsoft.com/office/drawing/2014/main" id="{E17BDF33-E07D-7872-A9BC-4716D2336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2" y="2540893"/>
            <a:ext cx="5733995" cy="33956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3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DEB6E5F-9749-E26A-5DC3-C314CE3D489F}"/>
              </a:ext>
            </a:extLst>
          </p:cNvPr>
          <p:cNvSpPr txBox="1"/>
          <p:nvPr/>
        </p:nvSpPr>
        <p:spPr>
          <a:xfrm>
            <a:off x="858129" y="2416855"/>
            <a:ext cx="1043822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 uma linguagem de programação popular. Foi criada por Guido van </a:t>
            </a:r>
            <a:r>
              <a:rPr lang="pt-BR" sz="2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Rossum</a:t>
            </a:r>
            <a:r>
              <a:rPr lang="pt-BR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 lançada em 1991.</a:t>
            </a:r>
          </a:p>
          <a:p>
            <a:pPr algn="just"/>
            <a:r>
              <a:rPr lang="pt-BR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 usado para: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web (lado do servidor),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de software,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matemática, Data Science, estatística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script do sistema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Projetos de engenharia e ciências humanas.</a:t>
            </a:r>
          </a:p>
        </p:txBody>
      </p:sp>
      <p:pic>
        <p:nvPicPr>
          <p:cNvPr id="4" name="Picture 4" descr="Por que você deve investir tempo estudando Python - Blog 4Linux">
            <a:extLst>
              <a:ext uri="{FF2B5EF4-FFF2-40B4-BE49-F238E27FC236}">
                <a16:creationId xmlns:a16="http://schemas.microsoft.com/office/drawing/2014/main" id="{000306D1-F529-C1AC-4B09-545461D0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02" y="0"/>
            <a:ext cx="3938955" cy="23326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02DAA91-C003-5447-7C07-0678E0EA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0569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A5884A7-B94B-2B01-BB04-DC7FB1C1E182}"/>
              </a:ext>
            </a:extLst>
          </p:cNvPr>
          <p:cNvSpPr txBox="1"/>
          <p:nvPr/>
        </p:nvSpPr>
        <p:spPr>
          <a:xfrm>
            <a:off x="337626" y="277782"/>
            <a:ext cx="3446584" cy="5539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3000">
                <a:latin typeface="Times New Roman" panose="02020603050405020304" pitchFamily="18" charset="0"/>
                <a:cs typeface="Times New Roman" panose="02020603050405020304" pitchFamily="18" charset="0"/>
              </a:rPr>
              <a:t>Por onde começar...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02ED75-4588-BAC8-65D8-505F3B6A50A7}"/>
              </a:ext>
            </a:extLst>
          </p:cNvPr>
          <p:cNvSpPr txBox="1"/>
          <p:nvPr/>
        </p:nvSpPr>
        <p:spPr>
          <a:xfrm>
            <a:off x="2335238" y="1143838"/>
            <a:ext cx="61053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https://docs.python.org/pt-br/3/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E072B90-6001-5E36-FDCB-C3BE4274AB88}"/>
              </a:ext>
            </a:extLst>
          </p:cNvPr>
          <p:cNvSpPr txBox="1"/>
          <p:nvPr/>
        </p:nvSpPr>
        <p:spPr>
          <a:xfrm>
            <a:off x="731521" y="1143838"/>
            <a:ext cx="1969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Docs</a:t>
            </a:r>
            <a:endParaRPr lang="pt-BR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A726E5-11BB-DBFE-4211-045383272CF4}"/>
              </a:ext>
            </a:extLst>
          </p:cNvPr>
          <p:cNvSpPr txBox="1"/>
          <p:nvPr/>
        </p:nvSpPr>
        <p:spPr>
          <a:xfrm>
            <a:off x="4004604" y="277782"/>
            <a:ext cx="4403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/>
              <a:t>https://www.python.org/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73472A-438A-6849-D609-2160F2473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731521" cy="283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2B8F593-FA6A-213D-FD1A-CE12C5769632}"/>
              </a:ext>
            </a:extLst>
          </p:cNvPr>
          <p:cNvSpPr txBox="1"/>
          <p:nvPr/>
        </p:nvSpPr>
        <p:spPr>
          <a:xfrm>
            <a:off x="0" y="2235445"/>
            <a:ext cx="112119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INSTALAÇÃO DO PYTHON, PYCHARM E VISUAL STUDIO CODE NO SISTEMA OPERACIONAL</a:t>
            </a:r>
          </a:p>
        </p:txBody>
      </p:sp>
      <p:pic>
        <p:nvPicPr>
          <p:cNvPr id="1026" name="Picture 2" descr="upload.wikimedia.org/wikipedia/commons/1/1d/PyChar...">
            <a:extLst>
              <a:ext uri="{FF2B5EF4-FFF2-40B4-BE49-F238E27FC236}">
                <a16:creationId xmlns:a16="http://schemas.microsoft.com/office/drawing/2014/main" id="{D788D549-3117-93D4-332A-7A2EB67C5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48" y="3274695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o fazer o Javascript rodar no VScode">
            <a:extLst>
              <a:ext uri="{FF2B5EF4-FFF2-40B4-BE49-F238E27FC236}">
                <a16:creationId xmlns:a16="http://schemas.microsoft.com/office/drawing/2014/main" id="{25960727-CB1D-F4B9-C9FC-69865F3FC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389" y="3088958"/>
            <a:ext cx="2143125" cy="19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or que você deve investir tempo estudando Python - Blog 4Linux">
            <a:extLst>
              <a:ext uri="{FF2B5EF4-FFF2-40B4-BE49-F238E27FC236}">
                <a16:creationId xmlns:a16="http://schemas.microsoft.com/office/drawing/2014/main" id="{8A10152A-BC65-861E-89D1-47CFA8C2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5" y="3456783"/>
            <a:ext cx="2384473" cy="141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1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23825C-1EAC-0316-6A80-7ED28DF6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88" y="287815"/>
            <a:ext cx="11322024" cy="59443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A5BD13-3BD5-02DB-BBA6-4BA5A947E6EF}"/>
              </a:ext>
            </a:extLst>
          </p:cNvPr>
          <p:cNvSpPr txBox="1"/>
          <p:nvPr/>
        </p:nvSpPr>
        <p:spPr>
          <a:xfrm>
            <a:off x="2696440" y="2919870"/>
            <a:ext cx="60984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Interpretador interativo do Python</a:t>
            </a:r>
          </a:p>
          <a:p>
            <a:pPr algn="ctr"/>
            <a:endParaRPr lang="pt-BR" sz="28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</a:t>
            </a:r>
          </a:p>
          <a:p>
            <a:pPr algn="ctr"/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– Eval – Print – Loop</a:t>
            </a:r>
            <a:endParaRPr lang="pt-BR" sz="28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7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D30662F-895E-3E9E-6E87-9094A66AC8AA}"/>
              </a:ext>
            </a:extLst>
          </p:cNvPr>
          <p:cNvSpPr txBox="1"/>
          <p:nvPr/>
        </p:nvSpPr>
        <p:spPr>
          <a:xfrm>
            <a:off x="1995268" y="929515"/>
            <a:ext cx="82014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PORQUE USAMOS OS EDITORES?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945E93-619F-A510-C8F9-54DD1458514C}"/>
              </a:ext>
            </a:extLst>
          </p:cNvPr>
          <p:cNvSpPr/>
          <p:nvPr/>
        </p:nvSpPr>
        <p:spPr>
          <a:xfrm>
            <a:off x="4644836" y="2098355"/>
            <a:ext cx="2325858" cy="85812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IDEs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60A73E-E0CE-C93B-1143-BF67B62B0F2A}"/>
              </a:ext>
            </a:extLst>
          </p:cNvPr>
          <p:cNvSpPr txBox="1"/>
          <p:nvPr/>
        </p:nvSpPr>
        <p:spPr>
          <a:xfrm>
            <a:off x="3046771" y="309394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 err="1"/>
              <a:t>Integrated</a:t>
            </a:r>
            <a:r>
              <a:rPr lang="pt-BR" b="1" dirty="0"/>
              <a:t> </a:t>
            </a:r>
            <a:r>
              <a:rPr lang="pt-BR" b="1" dirty="0" err="1"/>
              <a:t>Development</a:t>
            </a:r>
            <a:r>
              <a:rPr lang="pt-BR" b="1" dirty="0"/>
              <a:t> </a:t>
            </a:r>
            <a:r>
              <a:rPr lang="pt-BR" b="1" dirty="0" err="1"/>
              <a:t>Environment</a:t>
            </a:r>
            <a:endParaRPr lang="pt-BR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5657B-B8F8-87DC-EDEC-B75F5E105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189" y="3799270"/>
            <a:ext cx="5443811" cy="305873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845F69-C56F-147A-4266-E985BDBA4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6717"/>
            <a:ext cx="6765668" cy="30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54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55081-48CC-18F7-9E35-A039AD71ED7D}"/>
              </a:ext>
            </a:extLst>
          </p:cNvPr>
          <p:cNvSpPr/>
          <p:nvPr/>
        </p:nvSpPr>
        <p:spPr>
          <a:xfrm>
            <a:off x="7886842" y="216479"/>
            <a:ext cx="37675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LÓGICA DE PROGRAMAÇÃO</a:t>
            </a:r>
          </a:p>
        </p:txBody>
      </p:sp>
      <p:pic>
        <p:nvPicPr>
          <p:cNvPr id="3" name="Imagem 2" descr="vr STICKER - Find &amp; Share on GIPHY">
            <a:extLst>
              <a:ext uri="{FF2B5EF4-FFF2-40B4-BE49-F238E27FC236}">
                <a16:creationId xmlns:a16="http://schemas.microsoft.com/office/drawing/2014/main" id="{8925B88F-D164-BEE2-EE43-94447D83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66" y="14206"/>
            <a:ext cx="792234" cy="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07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7134"/>
            <a:ext cx="5685820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Escreva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sempre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simples e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legível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b="1" dirty="0" err="1"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latin typeface="Arial" panose="020B0604020202020204" pitchFamily="34" charset="0"/>
                <a:cs typeface="Arial" panose="020B0604020202020204" pitchFamily="34" charset="0"/>
              </a:rPr>
              <a:t>ruim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60000"/>
              </a:lnSpc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x=(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a+b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)/2</a:t>
            </a:r>
          </a:p>
          <a:p>
            <a:pPr>
              <a:lnSpc>
                <a:spcPct val="160000"/>
              </a:lnSpc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print(x)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y = RICARDO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b="1" dirty="0" err="1"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latin typeface="Arial" panose="020B0604020202020204" pitchFamily="34" charset="0"/>
                <a:cs typeface="Arial" panose="020B0604020202020204" pitchFamily="34" charset="0"/>
              </a:rPr>
              <a:t>bom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60000"/>
              </a:lnSpc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media = (nota1+nota2)/2</a:t>
            </a:r>
          </a:p>
          <a:p>
            <a:pPr>
              <a:lnSpc>
                <a:spcPct val="160000"/>
              </a:lnSpc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print('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Média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:', media)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nome = RICARDO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2951208-4F2D-F0B5-D992-6DECC2829052}"/>
              </a:ext>
            </a:extLst>
          </p:cNvPr>
          <p:cNvSpPr/>
          <p:nvPr/>
        </p:nvSpPr>
        <p:spPr>
          <a:xfrm>
            <a:off x="7886842" y="216479"/>
            <a:ext cx="37675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LÓGICA DE PROGRAMAÇÃO</a:t>
            </a:r>
          </a:p>
        </p:txBody>
      </p:sp>
      <p:pic>
        <p:nvPicPr>
          <p:cNvPr id="5" name="Imagem 4" descr="vr STICKER - Find &amp; Share on GIPHY">
            <a:extLst>
              <a:ext uri="{FF2B5EF4-FFF2-40B4-BE49-F238E27FC236}">
                <a16:creationId xmlns:a16="http://schemas.microsoft.com/office/drawing/2014/main" id="{E41358FF-9161-95BF-4E69-1A0F6B256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66" y="14206"/>
            <a:ext cx="792234" cy="80465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A7A637D-902F-DD20-E5D7-2E7A108D198D}"/>
              </a:ext>
            </a:extLst>
          </p:cNvPr>
          <p:cNvSpPr txBox="1"/>
          <p:nvPr/>
        </p:nvSpPr>
        <p:spPr>
          <a:xfrm>
            <a:off x="285452" y="378062"/>
            <a:ext cx="6238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O QUE PRECISO TER A CIÊNCIA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8E8565B-4584-75EC-B02C-D84D0D52958B}"/>
              </a:ext>
            </a:extLst>
          </p:cNvPr>
          <p:cNvSpPr txBox="1"/>
          <p:nvPr/>
        </p:nvSpPr>
        <p:spPr>
          <a:xfrm>
            <a:off x="425562" y="1155704"/>
            <a:ext cx="60984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Clareza vem antes da complexidade</a:t>
            </a:r>
            <a:endParaRPr lang="pt-B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85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Comentários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rganização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comentários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explicar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partes do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nomes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significativos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variáveis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Indente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corretamente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Python: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Calcula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média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notas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media = (nota1+nota2)/2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DCDFC73-F1FE-4E85-517A-937B54D7A663}"/>
              </a:ext>
            </a:extLst>
          </p:cNvPr>
          <p:cNvSpPr/>
          <p:nvPr/>
        </p:nvSpPr>
        <p:spPr>
          <a:xfrm>
            <a:off x="7886842" y="216479"/>
            <a:ext cx="37675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LÓGICA DE PROGRAMAÇÃO</a:t>
            </a:r>
          </a:p>
        </p:txBody>
      </p:sp>
      <p:pic>
        <p:nvPicPr>
          <p:cNvPr id="5" name="Imagem 4" descr="vr STICKER - Find &amp; Share on GIPHY">
            <a:extLst>
              <a:ext uri="{FF2B5EF4-FFF2-40B4-BE49-F238E27FC236}">
                <a16:creationId xmlns:a16="http://schemas.microsoft.com/office/drawing/2014/main" id="{768C67F2-1276-2257-3243-FA00376C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66" y="14206"/>
            <a:ext cx="792234" cy="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6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Dividir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onquistar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Resolva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grandes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partes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menores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: Sistema de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notas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Ler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notas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Calcular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média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Verificar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aprovação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Mostrar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5FB3111-6D52-DDCF-9506-B45BD3CC6271}"/>
              </a:ext>
            </a:extLst>
          </p:cNvPr>
          <p:cNvSpPr/>
          <p:nvPr/>
        </p:nvSpPr>
        <p:spPr>
          <a:xfrm>
            <a:off x="7886842" y="216479"/>
            <a:ext cx="37675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LÓGICA DE PROGRAMAÇÃO</a:t>
            </a:r>
          </a:p>
        </p:txBody>
      </p:sp>
      <p:pic>
        <p:nvPicPr>
          <p:cNvPr id="5" name="Imagem 4" descr="vr STICKER - Find &amp; Share on GIPHY">
            <a:extLst>
              <a:ext uri="{FF2B5EF4-FFF2-40B4-BE49-F238E27FC236}">
                <a16:creationId xmlns:a16="http://schemas.microsoft.com/office/drawing/2014/main" id="{28F25B94-10CB-2CF3-22FB-115AAFE4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66" y="14206"/>
            <a:ext cx="792234" cy="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8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 descr="Diferentes Gráficos Desenhados à Mão">
            <a:extLst>
              <a:ext uri="{FF2B5EF4-FFF2-40B4-BE49-F238E27FC236}">
                <a16:creationId xmlns:a16="http://schemas.microsoft.com/office/drawing/2014/main" id="{729EEB4E-25C8-A3AF-D065-60C985F25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4569600-3CE1-9F51-42E0-ECD70374DE52}"/>
              </a:ext>
            </a:extLst>
          </p:cNvPr>
          <p:cNvSpPr txBox="1"/>
          <p:nvPr/>
        </p:nvSpPr>
        <p:spPr>
          <a:xfrm>
            <a:off x="1097280" y="325550"/>
            <a:ext cx="10058400" cy="1162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LÓGICA DE PROGRAMA EM PYTHON</a:t>
            </a:r>
          </a:p>
        </p:txBody>
      </p:sp>
      <p:pic>
        <p:nvPicPr>
          <p:cNvPr id="6" name="Picture 3" descr="Pin page">
            <a:extLst>
              <a:ext uri="{FF2B5EF4-FFF2-40B4-BE49-F238E27FC236}">
                <a16:creationId xmlns:a16="http://schemas.microsoft.com/office/drawing/2014/main" id="{5FDAE647-B61B-1ED4-306E-7A774B0A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888" y="1488252"/>
            <a:ext cx="4311542" cy="522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vr STICKER - Find &amp; Share on GIPHY">
            <a:extLst>
              <a:ext uri="{FF2B5EF4-FFF2-40B4-BE49-F238E27FC236}">
                <a16:creationId xmlns:a16="http://schemas.microsoft.com/office/drawing/2014/main" id="{FCFC7197-0B6E-7E48-CBEB-F2BBB37E4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96" y="1707506"/>
            <a:ext cx="3055313" cy="2809904"/>
          </a:xfrm>
          <a:prstGeom prst="rect">
            <a:avLst/>
          </a:prstGeom>
        </p:spPr>
      </p:pic>
      <p:pic>
        <p:nvPicPr>
          <p:cNvPr id="4" name="Picture 2" descr="120 ideias de Seu madruga. | chapolin, seu madruga desenho, desenhos do  chaves">
            <a:extLst>
              <a:ext uri="{FF2B5EF4-FFF2-40B4-BE49-F238E27FC236}">
                <a16:creationId xmlns:a16="http://schemas.microsoft.com/office/drawing/2014/main" id="{21D136C2-C2C0-EC39-E6A7-4A5A4304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25966" y="3429000"/>
            <a:ext cx="3602176" cy="304971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88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200">
                <a:latin typeface="Arial" panose="020B0604020202020204" pitchFamily="34" charset="0"/>
                <a:cs typeface="Arial" panose="020B0604020202020204" pitchFamily="34" charset="0"/>
              </a:rPr>
              <a:t>Prever erros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computador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adivinha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: Se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usuário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digitar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letra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invés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erro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precisamos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validar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entradas e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pensar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exceções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DE7FD2F-2C06-571D-2789-ABC7A85B57A2}"/>
              </a:ext>
            </a:extLst>
          </p:cNvPr>
          <p:cNvSpPr/>
          <p:nvPr/>
        </p:nvSpPr>
        <p:spPr>
          <a:xfrm>
            <a:off x="7886842" y="216479"/>
            <a:ext cx="37675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LÓGICA DE PROGRAMAÇÃO</a:t>
            </a:r>
          </a:p>
        </p:txBody>
      </p:sp>
      <p:pic>
        <p:nvPicPr>
          <p:cNvPr id="5" name="Imagem 4" descr="vr STICKER - Find &amp; Share on GIPHY">
            <a:extLst>
              <a:ext uri="{FF2B5EF4-FFF2-40B4-BE49-F238E27FC236}">
                <a16:creationId xmlns:a16="http://schemas.microsoft.com/office/drawing/2014/main" id="{3BF0E8CA-602A-8D1A-842E-9910E6AC2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66" y="14206"/>
            <a:ext cx="792234" cy="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47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200">
                <a:latin typeface="Arial" panose="020B0604020202020204" pitchFamily="34" charset="0"/>
                <a:cs typeface="Arial" panose="020B0604020202020204" pitchFamily="34" charset="0"/>
              </a:rPr>
              <a:t>Lógica é mais importante que linguagem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Conceitos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decisão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repetição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funções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existem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linguagens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Aprenda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lógica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depois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escolha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linguagem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F4ECE4B-833B-04F5-ED08-081585224CD9}"/>
              </a:ext>
            </a:extLst>
          </p:cNvPr>
          <p:cNvSpPr/>
          <p:nvPr/>
        </p:nvSpPr>
        <p:spPr>
          <a:xfrm>
            <a:off x="7886842" y="216479"/>
            <a:ext cx="37675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LÓGICA DE PROGRAMAÇÃO</a:t>
            </a:r>
          </a:p>
        </p:txBody>
      </p:sp>
      <p:pic>
        <p:nvPicPr>
          <p:cNvPr id="5" name="Imagem 4" descr="vr STICKER - Find &amp; Share on GIPHY">
            <a:extLst>
              <a:ext uri="{FF2B5EF4-FFF2-40B4-BE49-F238E27FC236}">
                <a16:creationId xmlns:a16="http://schemas.microsoft.com/office/drawing/2014/main" id="{12157381-7FAB-7576-0E73-C91FC212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66" y="14206"/>
            <a:ext cx="792234" cy="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10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200">
                <a:latin typeface="Arial" panose="020B0604020202020204" pitchFamily="34" charset="0"/>
                <a:cs typeface="Arial" panose="020B0604020202020204" pitchFamily="34" charset="0"/>
              </a:rPr>
              <a:t>Boas práticas de estudo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Pratique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dias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Explique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você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mesmo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copie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Comece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do simples para o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complexo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619E772-1835-9638-35D6-2FA38C20CEBD}"/>
              </a:ext>
            </a:extLst>
          </p:cNvPr>
          <p:cNvSpPr/>
          <p:nvPr/>
        </p:nvSpPr>
        <p:spPr>
          <a:xfrm>
            <a:off x="7886842" y="216479"/>
            <a:ext cx="37675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LÓGICA DE PROGRAMAÇÃO</a:t>
            </a:r>
          </a:p>
        </p:txBody>
      </p:sp>
      <p:pic>
        <p:nvPicPr>
          <p:cNvPr id="5" name="Imagem 4" descr="vr STICKER - Find &amp; Share on GIPHY">
            <a:extLst>
              <a:ext uri="{FF2B5EF4-FFF2-40B4-BE49-F238E27FC236}">
                <a16:creationId xmlns:a16="http://schemas.microsoft.com/office/drawing/2014/main" id="{A9CA1F8A-214F-4C23-F0A6-9A0BFB19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66" y="14206"/>
            <a:ext cx="792234" cy="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0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55081-48CC-18F7-9E35-A039AD71ED7D}"/>
              </a:ext>
            </a:extLst>
          </p:cNvPr>
          <p:cNvSpPr/>
          <p:nvPr/>
        </p:nvSpPr>
        <p:spPr>
          <a:xfrm>
            <a:off x="7886842" y="216479"/>
            <a:ext cx="37675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LÓGICA DE PROGRAMAÇÃO</a:t>
            </a:r>
          </a:p>
        </p:txBody>
      </p:sp>
      <p:pic>
        <p:nvPicPr>
          <p:cNvPr id="3" name="Imagem 2" descr="vr STICKER - Find &amp; Share on GIPHY">
            <a:extLst>
              <a:ext uri="{FF2B5EF4-FFF2-40B4-BE49-F238E27FC236}">
                <a16:creationId xmlns:a16="http://schemas.microsoft.com/office/drawing/2014/main" id="{8925B88F-D164-BEE2-EE43-94447D83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66" y="14206"/>
            <a:ext cx="792234" cy="8046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44F4A4B-5512-2682-C6BE-F982C583861F}"/>
              </a:ext>
            </a:extLst>
          </p:cNvPr>
          <p:cNvSpPr txBox="1"/>
          <p:nvPr/>
        </p:nvSpPr>
        <p:spPr>
          <a:xfrm>
            <a:off x="1327355" y="637723"/>
            <a:ext cx="732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MÃOS A OBRA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A9E80E-3D29-570A-83B5-6B801DEBAB7A}"/>
              </a:ext>
            </a:extLst>
          </p:cNvPr>
          <p:cNvSpPr txBox="1"/>
          <p:nvPr/>
        </p:nvSpPr>
        <p:spPr>
          <a:xfrm>
            <a:off x="321058" y="1028189"/>
            <a:ext cx="10787881" cy="1045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Python é uma linguagem interpretada, ou seja, você escreve arquivos .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e os executa com o interpretador Python.</a:t>
            </a:r>
          </a:p>
        </p:txBody>
      </p:sp>
      <p:pic>
        <p:nvPicPr>
          <p:cNvPr id="1026" name="Picture 2" descr="Get Started with Python in under 10 minutes | by Gowtham Venkatesan | Medium">
            <a:extLst>
              <a:ext uri="{FF2B5EF4-FFF2-40B4-BE49-F238E27FC236}">
                <a16:creationId xmlns:a16="http://schemas.microsoft.com/office/drawing/2014/main" id="{A35CB432-5513-0A04-AEA7-FB649775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82761"/>
            <a:ext cx="7620000" cy="445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2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655081-48CC-18F7-9E35-A039AD71ED7D}"/>
              </a:ext>
            </a:extLst>
          </p:cNvPr>
          <p:cNvSpPr/>
          <p:nvPr/>
        </p:nvSpPr>
        <p:spPr>
          <a:xfrm>
            <a:off x="7886842" y="216479"/>
            <a:ext cx="37675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LÓGICA DE PROGRAMAÇÃO</a:t>
            </a:r>
          </a:p>
        </p:txBody>
      </p:sp>
      <p:pic>
        <p:nvPicPr>
          <p:cNvPr id="3" name="Imagem 2" descr="vr STICKER - Find &amp; Share on GIPHY">
            <a:extLst>
              <a:ext uri="{FF2B5EF4-FFF2-40B4-BE49-F238E27FC236}">
                <a16:creationId xmlns:a16="http://schemas.microsoft.com/office/drawing/2014/main" id="{8925B88F-D164-BEE2-EE43-94447D83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66" y="14206"/>
            <a:ext cx="792234" cy="8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88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16F4703-1871-B488-3846-4CFCF49A8A73}"/>
              </a:ext>
            </a:extLst>
          </p:cNvPr>
          <p:cNvSpPr txBox="1"/>
          <p:nvPr/>
        </p:nvSpPr>
        <p:spPr>
          <a:xfrm>
            <a:off x="704587" y="2768547"/>
            <a:ext cx="61757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Na programação, o tipo de dados é um conceito importante.</a:t>
            </a:r>
          </a:p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Variáveis ​​podem armazenar dados de diferentes tipos, e diferentes tipos podem fazer coisas diferentes.</a:t>
            </a:r>
          </a:p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 Python tem os seguintes tipos de dados incorporados por padrão, nestas categorias: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5FAD3A-5C1F-45F2-6FB7-10B9EB80DAF3}"/>
              </a:ext>
            </a:extLst>
          </p:cNvPr>
          <p:cNvSpPr txBox="1"/>
          <p:nvPr/>
        </p:nvSpPr>
        <p:spPr>
          <a:xfrm>
            <a:off x="8491054" y="0"/>
            <a:ext cx="370094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Tipos de dados Python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B8C58E-0C9C-9752-43EF-9F4E55B6BCEC}"/>
              </a:ext>
            </a:extLst>
          </p:cNvPr>
          <p:cNvSpPr txBox="1"/>
          <p:nvPr/>
        </p:nvSpPr>
        <p:spPr>
          <a:xfrm>
            <a:off x="211015" y="1320577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Tipos de dados integrados</a:t>
            </a:r>
          </a:p>
        </p:txBody>
      </p:sp>
    </p:spTree>
    <p:extLst>
      <p:ext uri="{BB962C8B-B14F-4D97-AF65-F5344CB8AC3E}">
        <p14:creationId xmlns:p14="http://schemas.microsoft.com/office/powerpoint/2010/main" val="3774119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FB3A3AF-FF0D-509E-E5FF-3045812E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59" y="489452"/>
            <a:ext cx="6370260" cy="565026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93CD473-356A-104C-B860-B8EFF05F2A5A}"/>
              </a:ext>
            </a:extLst>
          </p:cNvPr>
          <p:cNvSpPr txBox="1"/>
          <p:nvPr/>
        </p:nvSpPr>
        <p:spPr>
          <a:xfrm>
            <a:off x="8491054" y="0"/>
            <a:ext cx="370094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Tipos de dados Python</a:t>
            </a:r>
          </a:p>
        </p:txBody>
      </p:sp>
    </p:spTree>
    <p:extLst>
      <p:ext uri="{BB962C8B-B14F-4D97-AF65-F5344CB8AC3E}">
        <p14:creationId xmlns:p14="http://schemas.microsoft.com/office/powerpoint/2010/main" val="2234257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1B64A7C-DAB9-CFBD-B9BC-8021BF193B9F}"/>
              </a:ext>
            </a:extLst>
          </p:cNvPr>
          <p:cNvSpPr txBox="1"/>
          <p:nvPr/>
        </p:nvSpPr>
        <p:spPr>
          <a:xfrm>
            <a:off x="8491054" y="0"/>
            <a:ext cx="370094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Tipos de dados Python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09B3B5-CEED-B71E-69EC-3D7C2FF8A058}"/>
              </a:ext>
            </a:extLst>
          </p:cNvPr>
          <p:cNvSpPr txBox="1"/>
          <p:nvPr/>
        </p:nvSpPr>
        <p:spPr>
          <a:xfrm>
            <a:off x="0" y="933715"/>
            <a:ext cx="618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Obtendo o tipo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0F4BE4-958F-8B1B-C0FE-759CD86B0665}"/>
              </a:ext>
            </a:extLst>
          </p:cNvPr>
          <p:cNvSpPr txBox="1"/>
          <p:nvPr/>
        </p:nvSpPr>
        <p:spPr>
          <a:xfrm>
            <a:off x="98474" y="1514324"/>
            <a:ext cx="10958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>
                <a:latin typeface="Times New Roman" panose="02020603050405020304" pitchFamily="18" charset="0"/>
                <a:cs typeface="Times New Roman" panose="02020603050405020304" pitchFamily="18" charset="0"/>
              </a:rPr>
              <a:t>Você pode obter o tipo de dados de qualquer objeto usando a </a:t>
            </a:r>
            <a:r>
              <a:rPr lang="pt-BR" sz="2800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pt-BR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pt-BR" sz="2800">
                <a:latin typeface="Times New Roman" panose="02020603050405020304" pitchFamily="18" charset="0"/>
                <a:cs typeface="Times New Roman" panose="02020603050405020304" pitchFamily="18" charset="0"/>
              </a:rPr>
              <a:t>função: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8645E3E-F3BC-64BA-6AD0-4CC5D382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02" y="2608407"/>
            <a:ext cx="5680943" cy="27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90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1B64A7C-DAB9-CFBD-B9BC-8021BF193B9F}"/>
              </a:ext>
            </a:extLst>
          </p:cNvPr>
          <p:cNvSpPr txBox="1"/>
          <p:nvPr/>
        </p:nvSpPr>
        <p:spPr>
          <a:xfrm>
            <a:off x="8491054" y="0"/>
            <a:ext cx="370094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Tipos de dados Python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BAE424-CF66-4465-C587-DE096CBA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53" y="573860"/>
            <a:ext cx="9262247" cy="63079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86DB1AF-E65D-6ED7-AA31-20CD35C1E398}"/>
              </a:ext>
            </a:extLst>
          </p:cNvPr>
          <p:cNvSpPr txBox="1"/>
          <p:nvPr/>
        </p:nvSpPr>
        <p:spPr>
          <a:xfrm>
            <a:off x="0" y="1004054"/>
            <a:ext cx="2574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Definindo o tipo de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159C379-7783-55BC-74AD-DAE53E1DFBE2}"/>
              </a:ext>
            </a:extLst>
          </p:cNvPr>
          <p:cNvSpPr txBox="1"/>
          <p:nvPr/>
        </p:nvSpPr>
        <p:spPr>
          <a:xfrm>
            <a:off x="0" y="1941734"/>
            <a:ext cx="25743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Em Python, o tipo de dado é definido quando você atribui um valor a uma variável:</a:t>
            </a:r>
          </a:p>
        </p:txBody>
      </p:sp>
    </p:spTree>
    <p:extLst>
      <p:ext uri="{BB962C8B-B14F-4D97-AF65-F5344CB8AC3E}">
        <p14:creationId xmlns:p14="http://schemas.microsoft.com/office/powerpoint/2010/main" val="409958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1B64A7C-DAB9-CFBD-B9BC-8021BF193B9F}"/>
              </a:ext>
            </a:extLst>
          </p:cNvPr>
          <p:cNvSpPr txBox="1"/>
          <p:nvPr/>
        </p:nvSpPr>
        <p:spPr>
          <a:xfrm>
            <a:off x="8491054" y="0"/>
            <a:ext cx="370094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Tipos de dados Python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1C6B21-C225-9012-F7BE-069B3C642CDF}"/>
              </a:ext>
            </a:extLst>
          </p:cNvPr>
          <p:cNvSpPr txBox="1"/>
          <p:nvPr/>
        </p:nvSpPr>
        <p:spPr>
          <a:xfrm>
            <a:off x="0" y="835242"/>
            <a:ext cx="3587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Definindo o tipo de dados específico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8940E9-2307-D892-0843-D7D31E6CB68F}"/>
              </a:ext>
            </a:extLst>
          </p:cNvPr>
          <p:cNvSpPr txBox="1"/>
          <p:nvPr/>
        </p:nvSpPr>
        <p:spPr>
          <a:xfrm>
            <a:off x="196947" y="1892497"/>
            <a:ext cx="25743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 você quiser especificar o tipo de dados, poderá usar as seguintes funções construtoras:</a:t>
            </a:r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9F2098-76BB-0E61-451B-4D43EBCA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165" y="573860"/>
            <a:ext cx="8961835" cy="62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5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ectangle 51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aixaDeTexto 3">
            <a:extLst>
              <a:ext uri="{FF2B5EF4-FFF2-40B4-BE49-F238E27FC236}">
                <a16:creationId xmlns:a16="http://schemas.microsoft.com/office/drawing/2014/main" id="{B49315BC-50F5-DE56-4938-0B8D1BF06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0954215"/>
              </p:ext>
            </p:extLst>
          </p:nvPr>
        </p:nvGraphicFramePr>
        <p:xfrm>
          <a:off x="145211" y="2030040"/>
          <a:ext cx="6094561" cy="4646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20" name="Imagem 819" descr="vr STICKER - Find &amp; Share on GIPHY">
            <a:extLst>
              <a:ext uri="{FF2B5EF4-FFF2-40B4-BE49-F238E27FC236}">
                <a16:creationId xmlns:a16="http://schemas.microsoft.com/office/drawing/2014/main" id="{6A40147E-3DFB-4827-5CCB-873A12128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681" y="3542199"/>
            <a:ext cx="3394972" cy="3122281"/>
          </a:xfrm>
          <a:prstGeom prst="rect">
            <a:avLst/>
          </a:prstGeom>
        </p:spPr>
      </p:pic>
      <p:sp>
        <p:nvSpPr>
          <p:cNvPr id="2" name="AutoShape 4" descr="Fluxogramas | Raul Oliveira | DIO">
            <a:extLst>
              <a:ext uri="{FF2B5EF4-FFF2-40B4-BE49-F238E27FC236}">
                <a16:creationId xmlns:a16="http://schemas.microsoft.com/office/drawing/2014/main" id="{4575EBD0-93C2-2BB6-91B1-C2053887F5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8F8728-B1B3-3C68-2A91-C6F3F42BA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047" y="360565"/>
            <a:ext cx="2766223" cy="28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1B64A7C-DAB9-CFBD-B9BC-8021BF193B9F}"/>
              </a:ext>
            </a:extLst>
          </p:cNvPr>
          <p:cNvSpPr txBox="1"/>
          <p:nvPr/>
        </p:nvSpPr>
        <p:spPr>
          <a:xfrm>
            <a:off x="9302291" y="25220"/>
            <a:ext cx="288970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Variáveis ​​Python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2E72D2-3907-CAF4-16C7-2141028A9EB9}"/>
              </a:ext>
            </a:extLst>
          </p:cNvPr>
          <p:cNvSpPr txBox="1"/>
          <p:nvPr/>
        </p:nvSpPr>
        <p:spPr>
          <a:xfrm>
            <a:off x="161780" y="892075"/>
            <a:ext cx="1821765" cy="5539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pt-BR" sz="3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Variáveis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00C27D-1EAC-CE2A-B722-59A7F5912021}"/>
              </a:ext>
            </a:extLst>
          </p:cNvPr>
          <p:cNvSpPr txBox="1"/>
          <p:nvPr/>
        </p:nvSpPr>
        <p:spPr>
          <a:xfrm>
            <a:off x="0" y="1764288"/>
            <a:ext cx="3812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/>
              <a:t>Variáveis ​​são contêineres para armazenar valores de dados.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1C051F-2A06-A07C-8954-7CD40F402329}"/>
              </a:ext>
            </a:extLst>
          </p:cNvPr>
          <p:cNvSpPr txBox="1"/>
          <p:nvPr/>
        </p:nvSpPr>
        <p:spPr>
          <a:xfrm>
            <a:off x="161780" y="2907581"/>
            <a:ext cx="301986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b="1"/>
              <a:t>Criando Variáveis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9C3BBD9-8F1E-EC78-6F09-DC54FD86822B}"/>
              </a:ext>
            </a:extLst>
          </p:cNvPr>
          <p:cNvSpPr txBox="1"/>
          <p:nvPr/>
        </p:nvSpPr>
        <p:spPr>
          <a:xfrm>
            <a:off x="0" y="3438409"/>
            <a:ext cx="31816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pt-BR"/>
              <a:t>Python não tem comando para declarar uma variável.</a:t>
            </a:r>
          </a:p>
          <a:p>
            <a:pPr algn="just"/>
            <a:r>
              <a:rPr lang="pt-BR"/>
              <a:t>Uma variável é criada no momento em que você atribui um valor a ela pela primeira vez.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042C05F-90E1-D68F-B428-8760FCE8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38"/>
          <a:stretch/>
        </p:blipFill>
        <p:spPr>
          <a:xfrm>
            <a:off x="3974125" y="2907581"/>
            <a:ext cx="5025318" cy="31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50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1B64A7C-DAB9-CFBD-B9BC-8021BF193B9F}"/>
              </a:ext>
            </a:extLst>
          </p:cNvPr>
          <p:cNvSpPr txBox="1"/>
          <p:nvPr/>
        </p:nvSpPr>
        <p:spPr>
          <a:xfrm>
            <a:off x="9302291" y="25220"/>
            <a:ext cx="288970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Variáveis ​​Python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BE6E8B-728E-107D-A2DD-C5AD7BAB277D}"/>
              </a:ext>
            </a:extLst>
          </p:cNvPr>
          <p:cNvSpPr txBox="1"/>
          <p:nvPr/>
        </p:nvSpPr>
        <p:spPr>
          <a:xfrm>
            <a:off x="218049" y="1395269"/>
            <a:ext cx="48463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Variáveis ​​não precisam ser declaradas com nenhum </a:t>
            </a:r>
            <a:r>
              <a:rPr lang="pt-BR" b="0" i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tipo</a:t>
            </a:r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específico e podem até mesmo mudar de tipo depois de serem definidas.</a:t>
            </a:r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993A89-8A86-C0F6-8A88-CCC68E99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9" y="3179047"/>
            <a:ext cx="5117096" cy="18097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DAAAE3F-48AC-EB2D-1B2A-7455E77262D7}"/>
              </a:ext>
            </a:extLst>
          </p:cNvPr>
          <p:cNvSpPr txBox="1"/>
          <p:nvPr/>
        </p:nvSpPr>
        <p:spPr>
          <a:xfrm>
            <a:off x="7778901" y="1133659"/>
            <a:ext cx="2820570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Fundição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7AA82C-D707-3D63-49A7-3E62416536B3}"/>
              </a:ext>
            </a:extLst>
          </p:cNvPr>
          <p:cNvSpPr txBox="1"/>
          <p:nvPr/>
        </p:nvSpPr>
        <p:spPr>
          <a:xfrm>
            <a:off x="6661654" y="1764601"/>
            <a:ext cx="4846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 você quiser especificar o tipo de dados de uma variável, isso pode ser feito com conversão.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02D38B0-A00E-6B0C-8B15-25976AE4F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10" y="3221358"/>
            <a:ext cx="5364553" cy="26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2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1B64A7C-DAB9-CFBD-B9BC-8021BF193B9F}"/>
              </a:ext>
            </a:extLst>
          </p:cNvPr>
          <p:cNvSpPr txBox="1"/>
          <p:nvPr/>
        </p:nvSpPr>
        <p:spPr>
          <a:xfrm>
            <a:off x="9302291" y="25220"/>
            <a:ext cx="288970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Variáveis ​​Python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B5F4C54-4417-91A8-3B10-46CAAAB08C8E}"/>
              </a:ext>
            </a:extLst>
          </p:cNvPr>
          <p:cNvSpPr txBox="1"/>
          <p:nvPr/>
        </p:nvSpPr>
        <p:spPr>
          <a:xfrm>
            <a:off x="0" y="968884"/>
            <a:ext cx="225083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Obtenha o tipo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AE73D7-FCF1-76CB-A969-CEF05FAD660C}"/>
              </a:ext>
            </a:extLst>
          </p:cNvPr>
          <p:cNvSpPr txBox="1"/>
          <p:nvPr/>
        </p:nvSpPr>
        <p:spPr>
          <a:xfrm>
            <a:off x="0" y="1871395"/>
            <a:ext cx="8588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Você pode obter o tipo de dados de uma variável com a </a:t>
            </a:r>
            <a:r>
              <a:rPr lang="pt-BR" err="1"/>
              <a:t>type</a:t>
            </a:r>
            <a:r>
              <a:rPr lang="pt-BR"/>
              <a:t>()função.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CC741DA-C17C-BE07-C39F-E07DA944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3906"/>
            <a:ext cx="3376246" cy="327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43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1B64A7C-DAB9-CFBD-B9BC-8021BF193B9F}"/>
              </a:ext>
            </a:extLst>
          </p:cNvPr>
          <p:cNvSpPr txBox="1"/>
          <p:nvPr/>
        </p:nvSpPr>
        <p:spPr>
          <a:xfrm>
            <a:off x="9302291" y="25220"/>
            <a:ext cx="288970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Variáveis ​​Python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53D0F7-45FF-46E2-06DC-353C46739EB9}"/>
              </a:ext>
            </a:extLst>
          </p:cNvPr>
          <p:cNvSpPr txBox="1"/>
          <p:nvPr/>
        </p:nvSpPr>
        <p:spPr>
          <a:xfrm>
            <a:off x="260252" y="1608173"/>
            <a:ext cx="861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Variáveis ​​de </a:t>
            </a:r>
            <a:r>
              <a:rPr lang="pt-BR" b="0" i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string</a:t>
            </a:r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podem ser declaradas usando aspas simples ou duplas: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8600E6-7464-ACBF-696E-0BC81CF0FCEB}"/>
              </a:ext>
            </a:extLst>
          </p:cNvPr>
          <p:cNvSpPr txBox="1"/>
          <p:nvPr/>
        </p:nvSpPr>
        <p:spPr>
          <a:xfrm>
            <a:off x="2384474" y="548440"/>
            <a:ext cx="617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Aspas simples ou duplas?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4E1D327-A5ED-ABA2-06F0-A8B0B02F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3" y="3105359"/>
            <a:ext cx="5665364" cy="28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49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1B64A7C-DAB9-CFBD-B9BC-8021BF193B9F}"/>
              </a:ext>
            </a:extLst>
          </p:cNvPr>
          <p:cNvSpPr txBox="1"/>
          <p:nvPr/>
        </p:nvSpPr>
        <p:spPr>
          <a:xfrm>
            <a:off x="9302291" y="25220"/>
            <a:ext cx="288970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Variáveis ​​Python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CA899A1-1211-0829-71F9-E28DE95CFC07}"/>
              </a:ext>
            </a:extLst>
          </p:cNvPr>
          <p:cNvSpPr txBox="1"/>
          <p:nvPr/>
        </p:nvSpPr>
        <p:spPr>
          <a:xfrm>
            <a:off x="254421" y="2099000"/>
            <a:ext cx="3779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Os nomes de variáveis ​​diferenciam maiúsculas de minúsculas.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6BA3CD3-8C68-4384-15E3-121B22C0CB26}"/>
              </a:ext>
            </a:extLst>
          </p:cNvPr>
          <p:cNvSpPr txBox="1"/>
          <p:nvPr/>
        </p:nvSpPr>
        <p:spPr>
          <a:xfrm>
            <a:off x="704587" y="1151764"/>
            <a:ext cx="3178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Maiúsculas e minúsculas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F19EBE-BAD8-F1E0-413F-259EC65D8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238" y="2313548"/>
            <a:ext cx="4763672" cy="35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94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1B64A7C-DAB9-CFBD-B9BC-8021BF193B9F}"/>
              </a:ext>
            </a:extLst>
          </p:cNvPr>
          <p:cNvSpPr txBox="1"/>
          <p:nvPr/>
        </p:nvSpPr>
        <p:spPr>
          <a:xfrm>
            <a:off x="6654019" y="25220"/>
            <a:ext cx="553798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Nomes de variáveis no Python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0F4694-8AE8-7518-6B51-405F9D42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045"/>
            <a:ext cx="12130356" cy="36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11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41689B1-08B6-7AD1-3DB7-053F2398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805"/>
            <a:ext cx="5088670" cy="51117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5428AB-ED46-263A-65A6-13834D9E0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126" y="998806"/>
            <a:ext cx="5969753" cy="51117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4E14DE9-8462-6E12-1D53-725D6C3BD9BC}"/>
              </a:ext>
            </a:extLst>
          </p:cNvPr>
          <p:cNvSpPr txBox="1"/>
          <p:nvPr/>
        </p:nvSpPr>
        <p:spPr>
          <a:xfrm>
            <a:off x="6654019" y="25220"/>
            <a:ext cx="553798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Nomes de variáveis no Python</a:t>
            </a:r>
          </a:p>
        </p:txBody>
      </p:sp>
    </p:spTree>
    <p:extLst>
      <p:ext uri="{BB962C8B-B14F-4D97-AF65-F5344CB8AC3E}">
        <p14:creationId xmlns:p14="http://schemas.microsoft.com/office/powerpoint/2010/main" val="312081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BD6F3E7-C89B-5837-F3B9-90E5DB1C4BB7}"/>
              </a:ext>
            </a:extLst>
          </p:cNvPr>
          <p:cNvSpPr txBox="1"/>
          <p:nvPr/>
        </p:nvSpPr>
        <p:spPr>
          <a:xfrm>
            <a:off x="704587" y="421831"/>
            <a:ext cx="9439421" cy="4539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Nomes de Variáveis ​​</a:t>
            </a:r>
            <a:r>
              <a:rPr lang="pt-BR" sz="2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</a:t>
            </a:r>
            <a:r>
              <a:rPr lang="pt-BR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Palavras</a:t>
            </a:r>
          </a:p>
          <a:p>
            <a:pPr algn="ctr">
              <a:lnSpc>
                <a:spcPct val="150000"/>
              </a:lnSpc>
            </a:pPr>
            <a:r>
              <a:rPr lang="pt-BR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Nomes de variáveis ​​com mais de uma palavra podem ser difíceis de ler.</a:t>
            </a:r>
          </a:p>
          <a:p>
            <a:pPr algn="ctr">
              <a:lnSpc>
                <a:spcPct val="150000"/>
              </a:lnSpc>
            </a:pPr>
            <a:r>
              <a:rPr lang="pt-BR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Existem várias técnicas que você pode usar para torná-los mais legíveis:</a:t>
            </a:r>
          </a:p>
          <a:p>
            <a:pPr algn="ctr">
              <a:lnSpc>
                <a:spcPct val="150000"/>
              </a:lnSpc>
            </a:pPr>
            <a:r>
              <a:rPr lang="pt-BR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Caso Camelo</a:t>
            </a:r>
          </a:p>
          <a:p>
            <a:pPr algn="ctr">
              <a:lnSpc>
                <a:spcPct val="150000"/>
              </a:lnSpc>
            </a:pPr>
            <a:r>
              <a:rPr lang="pt-BR" sz="2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Cada palavra, exceto a primeira, começa com letra maiúscula: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8F8464-4870-70B5-B28E-F42129FD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5076605"/>
            <a:ext cx="7774466" cy="77555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BD5E7CE-2C53-F86E-82D2-4AEC80FC2311}"/>
              </a:ext>
            </a:extLst>
          </p:cNvPr>
          <p:cNvSpPr txBox="1"/>
          <p:nvPr/>
        </p:nvSpPr>
        <p:spPr>
          <a:xfrm>
            <a:off x="6654019" y="25220"/>
            <a:ext cx="553798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Nomes de variáveis no Python</a:t>
            </a:r>
          </a:p>
        </p:txBody>
      </p:sp>
    </p:spTree>
    <p:extLst>
      <p:ext uri="{BB962C8B-B14F-4D97-AF65-F5344CB8AC3E}">
        <p14:creationId xmlns:p14="http://schemas.microsoft.com/office/powerpoint/2010/main" val="1813383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1B64A7C-DAB9-CFBD-B9BC-8021BF193B9F}"/>
              </a:ext>
            </a:extLst>
          </p:cNvPr>
          <p:cNvSpPr txBox="1"/>
          <p:nvPr/>
        </p:nvSpPr>
        <p:spPr>
          <a:xfrm>
            <a:off x="9302291" y="25220"/>
            <a:ext cx="288970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Variáveis ​​Python</a:t>
            </a:r>
          </a:p>
        </p:txBody>
      </p:sp>
    </p:spTree>
    <p:extLst>
      <p:ext uri="{BB962C8B-B14F-4D97-AF65-F5344CB8AC3E}">
        <p14:creationId xmlns:p14="http://schemas.microsoft.com/office/powerpoint/2010/main" val="2814530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1B64A7C-DAB9-CFBD-B9BC-8021BF193B9F}"/>
              </a:ext>
            </a:extLst>
          </p:cNvPr>
          <p:cNvSpPr txBox="1"/>
          <p:nvPr/>
        </p:nvSpPr>
        <p:spPr>
          <a:xfrm>
            <a:off x="9302291" y="25220"/>
            <a:ext cx="288970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28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Variáveis ​​Python</a:t>
            </a:r>
          </a:p>
        </p:txBody>
      </p:sp>
    </p:spTree>
    <p:extLst>
      <p:ext uri="{BB962C8B-B14F-4D97-AF65-F5344CB8AC3E}">
        <p14:creationId xmlns:p14="http://schemas.microsoft.com/office/powerpoint/2010/main" val="421656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87984CA0-77C5-D470-E784-900F8579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8" y="1478537"/>
            <a:ext cx="2538483" cy="517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9C56121-FBFA-FD1F-8953-3334C815A8D6}"/>
              </a:ext>
            </a:extLst>
          </p:cNvPr>
          <p:cNvSpPr txBox="1"/>
          <p:nvPr/>
        </p:nvSpPr>
        <p:spPr>
          <a:xfrm>
            <a:off x="132915" y="825166"/>
            <a:ext cx="374660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</a:rPr>
              <a:t>Fluxograma de blocos simples de execução do código (algoritmo)</a:t>
            </a:r>
          </a:p>
        </p:txBody>
      </p:sp>
      <p:pic>
        <p:nvPicPr>
          <p:cNvPr id="2052" name="Picture 4" descr="Diagrama&#10;&#10;O conteúdo gerado por IA pode estar incorreto.">
            <a:extLst>
              <a:ext uri="{FF2B5EF4-FFF2-40B4-BE49-F238E27FC236}">
                <a16:creationId xmlns:a16="http://schemas.microsoft.com/office/drawing/2014/main" id="{CB5A5395-014E-9112-667A-48AE80B63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5"/>
          <a:stretch/>
        </p:blipFill>
        <p:spPr bwMode="auto">
          <a:xfrm>
            <a:off x="5631778" y="1304924"/>
            <a:ext cx="5207758" cy="460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BE7332B-6891-91A2-9AE4-8D388E04A6E8}"/>
              </a:ext>
            </a:extLst>
          </p:cNvPr>
          <p:cNvSpPr txBox="1"/>
          <p:nvPr/>
        </p:nvSpPr>
        <p:spPr>
          <a:xfrm>
            <a:off x="6362353" y="658594"/>
            <a:ext cx="374660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</a:rPr>
              <a:t>Fluxograma de blocos composta de execução do código (algoritmo)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C757F0-77D2-ADF8-9B4F-8B0B9E0ADBC8}"/>
              </a:ext>
            </a:extLst>
          </p:cNvPr>
          <p:cNvSpPr/>
          <p:nvPr/>
        </p:nvSpPr>
        <p:spPr>
          <a:xfrm>
            <a:off x="7089913" y="5927736"/>
            <a:ext cx="2729948" cy="54333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24178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3FE9787-26B0-1A3D-C070-A8099E259A44}"/>
              </a:ext>
            </a:extLst>
          </p:cNvPr>
          <p:cNvSpPr txBox="1"/>
          <p:nvPr/>
        </p:nvSpPr>
        <p:spPr>
          <a:xfrm>
            <a:off x="52193" y="889552"/>
            <a:ext cx="8954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Operadores são usados ​​para executar operações em variáveis ​​e valores.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17F32A-B808-88BA-DCBA-927FABC2CE08}"/>
              </a:ext>
            </a:extLst>
          </p:cNvPr>
          <p:cNvSpPr txBox="1"/>
          <p:nvPr/>
        </p:nvSpPr>
        <p:spPr>
          <a:xfrm>
            <a:off x="2439625" y="302155"/>
            <a:ext cx="617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Operadores Python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3431BE-D105-9047-6FA6-BBE9D2805013}"/>
              </a:ext>
            </a:extLst>
          </p:cNvPr>
          <p:cNvSpPr txBox="1"/>
          <p:nvPr/>
        </p:nvSpPr>
        <p:spPr>
          <a:xfrm>
            <a:off x="577978" y="2416854"/>
            <a:ext cx="6175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divide os operadores nos seguintes grupos:</a:t>
            </a:r>
            <a:endParaRPr lang="pt-BR"/>
          </a:p>
          <a:p>
            <a:r>
              <a:rPr lang="pt-BR"/>
              <a:t>Operadores aritméticos</a:t>
            </a:r>
          </a:p>
          <a:p>
            <a:r>
              <a:rPr lang="pt-BR"/>
              <a:t>Operadores de atribuição</a:t>
            </a:r>
          </a:p>
          <a:p>
            <a:r>
              <a:rPr lang="pt-BR"/>
              <a:t>Operadores de comparação</a:t>
            </a:r>
          </a:p>
          <a:p>
            <a:r>
              <a:rPr lang="pt-BR"/>
              <a:t>Operadores lógicos</a:t>
            </a:r>
          </a:p>
          <a:p>
            <a:r>
              <a:rPr lang="pt-BR"/>
              <a:t>Operadores de identidade</a:t>
            </a:r>
          </a:p>
          <a:p>
            <a:r>
              <a:rPr lang="pt-BR"/>
              <a:t>Operadores de associação</a:t>
            </a:r>
          </a:p>
          <a:p>
            <a:r>
              <a:rPr lang="pt-BR"/>
              <a:t>Operadores bit a bit</a:t>
            </a:r>
          </a:p>
        </p:txBody>
      </p:sp>
    </p:spTree>
    <p:extLst>
      <p:ext uri="{BB962C8B-B14F-4D97-AF65-F5344CB8AC3E}">
        <p14:creationId xmlns:p14="http://schemas.microsoft.com/office/powerpoint/2010/main" val="3192667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B02964B-D197-3F85-F3F7-8CB93D8D8A5E}"/>
              </a:ext>
            </a:extLst>
          </p:cNvPr>
          <p:cNvSpPr txBox="1"/>
          <p:nvPr/>
        </p:nvSpPr>
        <p:spPr>
          <a:xfrm>
            <a:off x="3200401" y="300369"/>
            <a:ext cx="617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Operadores Aritméticos 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808ED32-5EE5-9618-DEAD-158897B546A4}"/>
              </a:ext>
            </a:extLst>
          </p:cNvPr>
          <p:cNvSpPr txBox="1"/>
          <p:nvPr/>
        </p:nvSpPr>
        <p:spPr>
          <a:xfrm>
            <a:off x="260252" y="958419"/>
            <a:ext cx="11162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Operadores aritméticos são usados ​​com valores numéricos para realizar operações matemáticas comuns:</a:t>
            </a: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1EA41E-1632-B3F0-2846-5E7D977FC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02" y="1604750"/>
            <a:ext cx="8003315" cy="44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7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8D99801-AC74-39A3-A31D-83C309F08F95}"/>
              </a:ext>
            </a:extLst>
          </p:cNvPr>
          <p:cNvSpPr txBox="1"/>
          <p:nvPr/>
        </p:nvSpPr>
        <p:spPr>
          <a:xfrm>
            <a:off x="443134" y="893434"/>
            <a:ext cx="617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Operadores de atribuição 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0F2E57-94C1-72B3-4765-C7DD7B61F186}"/>
              </a:ext>
            </a:extLst>
          </p:cNvPr>
          <p:cNvSpPr txBox="1"/>
          <p:nvPr/>
        </p:nvSpPr>
        <p:spPr>
          <a:xfrm>
            <a:off x="-26933" y="1951672"/>
            <a:ext cx="19765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Operadores de atribuição são usados ​​para atribuir valores a variáveis: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F70DE9A-6B0F-D4D4-6317-2FFF1842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003" y="66242"/>
            <a:ext cx="8318998" cy="67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20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8DDF141-ADA8-9FC9-ABD4-848A8F86C2B6}"/>
              </a:ext>
            </a:extLst>
          </p:cNvPr>
          <p:cNvSpPr txBox="1"/>
          <p:nvPr/>
        </p:nvSpPr>
        <p:spPr>
          <a:xfrm>
            <a:off x="2904979" y="300369"/>
            <a:ext cx="617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Operadores de comparação 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9FDDD-0A92-EAE9-649A-EF09C74C80AC}"/>
              </a:ext>
            </a:extLst>
          </p:cNvPr>
          <p:cNvSpPr txBox="1"/>
          <p:nvPr/>
        </p:nvSpPr>
        <p:spPr>
          <a:xfrm>
            <a:off x="161779" y="816317"/>
            <a:ext cx="6175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Operadores de comparação são usados ​​para comparar dois valores:</a:t>
            </a: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0B8CA4-E9C3-D59D-4EB9-47544170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570" y="1609264"/>
            <a:ext cx="9046859" cy="43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38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1BD3990-D84E-38C9-5485-E198D345D63E}"/>
              </a:ext>
            </a:extLst>
          </p:cNvPr>
          <p:cNvSpPr txBox="1"/>
          <p:nvPr/>
        </p:nvSpPr>
        <p:spPr>
          <a:xfrm>
            <a:off x="2848708" y="389194"/>
            <a:ext cx="617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Operadores Lógicos 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23E011-1E24-83D2-CCD2-BDCAE2DD8A32}"/>
              </a:ext>
            </a:extLst>
          </p:cNvPr>
          <p:cNvSpPr txBox="1"/>
          <p:nvPr/>
        </p:nvSpPr>
        <p:spPr>
          <a:xfrm>
            <a:off x="-1" y="758526"/>
            <a:ext cx="974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Operadores lógicos são usados ​​para combinar instruções condicionais:</a:t>
            </a: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A6482B3-0E70-CC0C-C541-7A9636F2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" y="1890712"/>
            <a:ext cx="10548257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92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2FB05A-E5E5-348B-AD7C-DAC73258A199}"/>
              </a:ext>
            </a:extLst>
          </p:cNvPr>
          <p:cNvSpPr txBox="1"/>
          <p:nvPr/>
        </p:nvSpPr>
        <p:spPr>
          <a:xfrm>
            <a:off x="3008142" y="389194"/>
            <a:ext cx="617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Operadores de identidade 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63F6BA-5B30-6814-019B-3AD61D460F35}"/>
              </a:ext>
            </a:extLst>
          </p:cNvPr>
          <p:cNvSpPr txBox="1"/>
          <p:nvPr/>
        </p:nvSpPr>
        <p:spPr>
          <a:xfrm>
            <a:off x="302454" y="862875"/>
            <a:ext cx="10740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Operadores de identidade são usados ​​para comparar os objetos, não se eles são iguais, mas se eles são realmente o mesmo objeto, com o mesmo local de memória:</a:t>
            </a: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81299C-F28E-DA8C-45C0-A9DCA2963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0" y="1798221"/>
            <a:ext cx="10914299" cy="284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63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9194698-C8DE-16FF-DF17-C051457C927A}"/>
              </a:ext>
            </a:extLst>
          </p:cNvPr>
          <p:cNvSpPr txBox="1"/>
          <p:nvPr/>
        </p:nvSpPr>
        <p:spPr>
          <a:xfrm>
            <a:off x="3008142" y="573860"/>
            <a:ext cx="617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Operadores de Associação Python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BB3D2E-2DB7-5771-1012-35AE03C84109}"/>
              </a:ext>
            </a:extLst>
          </p:cNvPr>
          <p:cNvSpPr txBox="1"/>
          <p:nvPr/>
        </p:nvSpPr>
        <p:spPr>
          <a:xfrm>
            <a:off x="147712" y="1069536"/>
            <a:ext cx="11120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Operadores de associação são usados ​​para testar se uma sequência é apresentada em um objeto:</a:t>
            </a:r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EE058BD-79B7-624F-18C2-435F0239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3" y="1842211"/>
            <a:ext cx="10935154" cy="29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36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4FC01DA-2653-214A-5439-58EC94F942D0}"/>
              </a:ext>
            </a:extLst>
          </p:cNvPr>
          <p:cNvSpPr txBox="1"/>
          <p:nvPr/>
        </p:nvSpPr>
        <p:spPr>
          <a:xfrm>
            <a:off x="3327009" y="204528"/>
            <a:ext cx="617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Operadores Bitwise 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FF3E56-B016-96C6-8E3E-991D98B82E37}"/>
              </a:ext>
            </a:extLst>
          </p:cNvPr>
          <p:cNvSpPr txBox="1"/>
          <p:nvPr/>
        </p:nvSpPr>
        <p:spPr>
          <a:xfrm>
            <a:off x="239151" y="844453"/>
            <a:ext cx="9263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Operadores bit a bit são usados ​​para comparar números (binários):</a:t>
            </a: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9DD7673-E116-7AC5-2129-8F1D98CD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174" y="1330129"/>
            <a:ext cx="8084783" cy="468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95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93DEAAA-E157-D0FE-D82F-F6D7C134668C}"/>
              </a:ext>
            </a:extLst>
          </p:cNvPr>
          <p:cNvSpPr txBox="1"/>
          <p:nvPr/>
        </p:nvSpPr>
        <p:spPr>
          <a:xfrm>
            <a:off x="3284807" y="300369"/>
            <a:ext cx="617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Precedência do Operador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8B7E1C-7FE1-193B-1691-3D8D41912E90}"/>
              </a:ext>
            </a:extLst>
          </p:cNvPr>
          <p:cNvSpPr txBox="1"/>
          <p:nvPr/>
        </p:nvSpPr>
        <p:spPr>
          <a:xfrm>
            <a:off x="196949" y="956995"/>
            <a:ext cx="10452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precedência do operador descreve a ordem na qual as operações são executadas.</a:t>
            </a: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0B5575B-0E24-EE3C-85B6-0A4D1977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8456"/>
            <a:ext cx="11995051" cy="180947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51C69C7-D09A-977C-43F7-281A12B7F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76182"/>
            <a:ext cx="11995051" cy="15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10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F73B404-88BF-9B58-558A-CF3EC53DEE99}"/>
              </a:ext>
            </a:extLst>
          </p:cNvPr>
          <p:cNvSpPr txBox="1"/>
          <p:nvPr/>
        </p:nvSpPr>
        <p:spPr>
          <a:xfrm>
            <a:off x="105509" y="848838"/>
            <a:ext cx="42836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ordem de precedência é descrita na tabela abaixo, começando pela precedência mais alta no topo:</a:t>
            </a:r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0C56520-D2B7-F429-D8A1-174D0234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91" y="64844"/>
            <a:ext cx="7434809" cy="679315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00A46DB-729D-45A7-70CB-20C0C9509AE0}"/>
              </a:ext>
            </a:extLst>
          </p:cNvPr>
          <p:cNvSpPr txBox="1"/>
          <p:nvPr/>
        </p:nvSpPr>
        <p:spPr>
          <a:xfrm>
            <a:off x="105509" y="3429000"/>
            <a:ext cx="42836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 dois operadores tiverem a mesma precedência, a expressão será avaliada da esquerda para a direita.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72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6EE3431-13B5-3E36-5B28-023B15AECC8B}"/>
              </a:ext>
            </a:extLst>
          </p:cNvPr>
          <p:cNvSpPr txBox="1"/>
          <p:nvPr/>
        </p:nvSpPr>
        <p:spPr>
          <a:xfrm>
            <a:off x="7344698" y="3429000"/>
            <a:ext cx="3764468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COMPUTACIONAL/</a:t>
            </a:r>
          </a:p>
          <a:p>
            <a:pPr algn="ctr"/>
            <a:r>
              <a:rPr 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MÁQUINA/</a:t>
            </a:r>
          </a:p>
          <a:p>
            <a:pPr algn="ctr"/>
            <a:r>
              <a:rPr lang="pt-BR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07DEF8-F629-87B0-2D98-4D8661AC2B6A}"/>
              </a:ext>
            </a:extLst>
          </p:cNvPr>
          <p:cNvSpPr txBox="1"/>
          <p:nvPr/>
        </p:nvSpPr>
        <p:spPr>
          <a:xfrm>
            <a:off x="4063152" y="840347"/>
            <a:ext cx="2466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LÓGICA</a:t>
            </a:r>
            <a:endParaRPr lang="pt-BR" sz="4000" dirty="0">
              <a:solidFill>
                <a:srgbClr val="FF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A06281-CD92-3B97-9941-C88E353959C8}"/>
              </a:ext>
            </a:extLst>
          </p:cNvPr>
          <p:cNvSpPr txBox="1"/>
          <p:nvPr/>
        </p:nvSpPr>
        <p:spPr>
          <a:xfrm>
            <a:off x="433905" y="3429000"/>
            <a:ext cx="3764468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SERES ANIMADOS:</a:t>
            </a:r>
          </a:p>
          <a:p>
            <a:pPr algn="ctr"/>
            <a:r>
              <a:rPr lang="pt-BR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HUMANO</a:t>
            </a:r>
          </a:p>
          <a:p>
            <a:pPr algn="ctr"/>
            <a:r>
              <a:rPr lang="pt-BR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HUMANO</a:t>
            </a:r>
          </a:p>
        </p:txBody>
      </p:sp>
      <p:pic>
        <p:nvPicPr>
          <p:cNvPr id="1026" name="Picture 2" descr="Loader loop ciclo GIF en GIFER - de Granilen">
            <a:extLst>
              <a:ext uri="{FF2B5EF4-FFF2-40B4-BE49-F238E27FC236}">
                <a16:creationId xmlns:a16="http://schemas.microsoft.com/office/drawing/2014/main" id="{0D55E9BE-D093-52FB-5113-1F823C43C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77" y="3490466"/>
            <a:ext cx="2466667" cy="141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vr STICKER - Find &amp; Share on GIPHY">
            <a:extLst>
              <a:ext uri="{FF2B5EF4-FFF2-40B4-BE49-F238E27FC236}">
                <a16:creationId xmlns:a16="http://schemas.microsoft.com/office/drawing/2014/main" id="{FA1E55A9-E009-AE34-5940-1A52EA9C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72" y="1566302"/>
            <a:ext cx="1369687" cy="125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BFC33F-0E65-BFC5-AB51-5C0EAE80A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" y="1245358"/>
            <a:ext cx="12169723" cy="14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1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02D98EA-89BA-2CE6-E7A4-4DF13FFF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DE063A3-E440-2FB8-AE4D-FEA71F118C36}"/>
              </a:ext>
            </a:extLst>
          </p:cNvPr>
          <p:cNvSpPr txBox="1"/>
          <p:nvPr/>
        </p:nvSpPr>
        <p:spPr>
          <a:xfrm>
            <a:off x="466639" y="2317652"/>
            <a:ext cx="3742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/>
              <a:t>import</a:t>
            </a:r>
            <a:r>
              <a:rPr lang="pt-BR"/>
              <a:t> os</a:t>
            </a:r>
          </a:p>
          <a:p>
            <a:r>
              <a:rPr lang="pt-BR" err="1"/>
              <a:t>clear</a:t>
            </a:r>
            <a:r>
              <a:rPr lang="pt-BR"/>
              <a:t>= lambda: </a:t>
            </a:r>
            <a:r>
              <a:rPr lang="pt-BR" err="1"/>
              <a:t>os.system</a:t>
            </a:r>
            <a:r>
              <a:rPr lang="pt-BR"/>
              <a:t>(‘</a:t>
            </a:r>
            <a:r>
              <a:rPr lang="pt-BR" err="1"/>
              <a:t>clear</a:t>
            </a:r>
            <a:r>
              <a:rPr lang="pt-BR"/>
              <a:t>’)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2D1CA1A-F239-9451-8AFB-4798310A848A}"/>
              </a:ext>
            </a:extLst>
          </p:cNvPr>
          <p:cNvSpPr txBox="1"/>
          <p:nvPr/>
        </p:nvSpPr>
        <p:spPr>
          <a:xfrm>
            <a:off x="466639" y="1730717"/>
            <a:ext cx="1047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os" é um módulo que fornece uma maneira de interagir com o sistema operacional.</a:t>
            </a:r>
          </a:p>
        </p:txBody>
      </p:sp>
    </p:spTree>
    <p:extLst>
      <p:ext uri="{BB962C8B-B14F-4D97-AF65-F5344CB8AC3E}">
        <p14:creationId xmlns:p14="http://schemas.microsoft.com/office/powerpoint/2010/main" val="488774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0938088-FF84-C1B0-6590-B93B9641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409174" cy="5469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AEC8947-542B-BEC3-528E-F2A880D45AE5}"/>
              </a:ext>
            </a:extLst>
          </p:cNvPr>
          <p:cNvSpPr txBox="1"/>
          <p:nvPr/>
        </p:nvSpPr>
        <p:spPr>
          <a:xfrm>
            <a:off x="949570" y="1583680"/>
            <a:ext cx="61757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001D35"/>
                </a:solidFill>
                <a:effectLst/>
                <a:latin typeface="Google Sans"/>
              </a:rPr>
              <a:t>Print: Exibe uma mensagem 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001D35"/>
                </a:solidFill>
                <a:effectLst/>
                <a:latin typeface="Google Sans"/>
              </a:rPr>
              <a:t>Input: Recebe uma entrada do usuário 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pt-BR" b="0" i="0" err="1">
                <a:solidFill>
                  <a:srgbClr val="001D35"/>
                </a:solidFill>
                <a:effectLst/>
                <a:latin typeface="Google Sans"/>
              </a:rPr>
              <a:t>If</a:t>
            </a:r>
            <a:r>
              <a:rPr lang="pt-BR" b="0" i="0">
                <a:solidFill>
                  <a:srgbClr val="001D35"/>
                </a:solidFill>
                <a:effectLst/>
                <a:latin typeface="Google Sans"/>
              </a:rPr>
              <a:t>: Condicional 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001D35"/>
                </a:solidFill>
                <a:effectLst/>
                <a:latin typeface="Google Sans"/>
              </a:rPr>
              <a:t>Else: Condicional 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pt-BR" b="0" i="0" err="1">
                <a:solidFill>
                  <a:srgbClr val="001D35"/>
                </a:solidFill>
                <a:effectLst/>
                <a:latin typeface="Google Sans"/>
              </a:rPr>
              <a:t>While</a:t>
            </a:r>
            <a:r>
              <a:rPr lang="pt-BR" b="0" i="0">
                <a:solidFill>
                  <a:srgbClr val="001D35"/>
                </a:solidFill>
                <a:effectLst/>
                <a:latin typeface="Google Sans"/>
              </a:rPr>
              <a:t>: Repete um bloco de código até que uma condição seja satisfeita 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001D35"/>
                </a:solidFill>
                <a:effectLst/>
                <a:latin typeface="Google Sans"/>
              </a:rPr>
              <a:t>For: Repete um bloco de código um número determinado de vezes 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001D35"/>
                </a:solidFill>
                <a:effectLst/>
                <a:latin typeface="Google Sans"/>
              </a:rPr>
              <a:t>Range: Define um intervalo 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001D35"/>
                </a:solidFill>
                <a:effectLst/>
                <a:latin typeface="Google Sans"/>
              </a:rPr>
              <a:t>Split(): Comando para vetores 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pt-BR" b="0" i="0" err="1">
                <a:solidFill>
                  <a:srgbClr val="001D35"/>
                </a:solidFill>
                <a:effectLst/>
                <a:latin typeface="Google Sans"/>
              </a:rPr>
              <a:t>Append</a:t>
            </a:r>
            <a:r>
              <a:rPr lang="pt-BR" b="0" i="0">
                <a:solidFill>
                  <a:srgbClr val="001D35"/>
                </a:solidFill>
                <a:effectLst/>
                <a:latin typeface="Google Sans"/>
              </a:rPr>
              <a:t>(): Comando para matrizes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err="1">
                <a:solidFill>
                  <a:srgbClr val="001D35"/>
                </a:solidFill>
                <a:effectLst/>
                <a:latin typeface="Google Sans"/>
              </a:rPr>
              <a:t>Find</a:t>
            </a:r>
            <a:r>
              <a:rPr lang="pt-BR" b="0" i="0">
                <a:solidFill>
                  <a:srgbClr val="001D35"/>
                </a:solidFill>
                <a:effectLst/>
                <a:latin typeface="Google Sans"/>
              </a:rPr>
              <a:t>(): Comando para </a:t>
            </a:r>
            <a:r>
              <a:rPr lang="pt-BR" b="0" i="0" err="1">
                <a:solidFill>
                  <a:srgbClr val="001D35"/>
                </a:solidFill>
                <a:effectLst/>
                <a:latin typeface="Google Sans"/>
              </a:rPr>
              <a:t>string</a:t>
            </a:r>
            <a:endParaRPr lang="pt-BR" b="0" i="0">
              <a:solidFill>
                <a:srgbClr val="001D35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1584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3A9DB78-7C57-60C7-7010-2E7BE8A68A1B}"/>
              </a:ext>
            </a:extLst>
          </p:cNvPr>
          <p:cNvGraphicFramePr/>
          <p:nvPr/>
        </p:nvGraphicFramePr>
        <p:xfrm>
          <a:off x="1807797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93D3-6420-1A2A-5DF4-743E436153E2}"/>
              </a:ext>
            </a:extLst>
          </p:cNvPr>
          <p:cNvSpPr txBox="1"/>
          <p:nvPr/>
        </p:nvSpPr>
        <p:spPr>
          <a:xfrm>
            <a:off x="1667600" y="80985"/>
            <a:ext cx="8856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dirty="0"/>
              <a:t>"Hierarquia do aprendizado em Programação"</a:t>
            </a:r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6939A69E-6B2E-081F-3A1C-217086F363E0}"/>
              </a:ext>
            </a:extLst>
          </p:cNvPr>
          <p:cNvSpPr/>
          <p:nvPr/>
        </p:nvSpPr>
        <p:spPr>
          <a:xfrm rot="1848730">
            <a:off x="1031018" y="1497030"/>
            <a:ext cx="1914525" cy="358890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69A107F6-57D2-BAF6-C507-A51DECD12FF6}"/>
              </a:ext>
            </a:extLst>
          </p:cNvPr>
          <p:cNvSpPr/>
          <p:nvPr/>
        </p:nvSpPr>
        <p:spPr>
          <a:xfrm rot="15824673">
            <a:off x="8678715" y="2348445"/>
            <a:ext cx="3410975" cy="2266778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9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A6DABBA1-F607-4762-17F3-D7EA1F66A6F9}"/>
              </a:ext>
            </a:extLst>
          </p:cNvPr>
          <p:cNvGrpSpPr/>
          <p:nvPr/>
        </p:nvGrpSpPr>
        <p:grpSpPr>
          <a:xfrm>
            <a:off x="4553764" y="1533919"/>
            <a:ext cx="2709333" cy="1806222"/>
            <a:chOff x="2709333" y="0"/>
            <a:chExt cx="2709333" cy="1806222"/>
          </a:xfrm>
        </p:grpSpPr>
        <p:sp>
          <p:nvSpPr>
            <p:cNvPr id="3" name="Trapezoide 2">
              <a:extLst>
                <a:ext uri="{FF2B5EF4-FFF2-40B4-BE49-F238E27FC236}">
                  <a16:creationId xmlns:a16="http://schemas.microsoft.com/office/drawing/2014/main" id="{5FF3C70F-B8F3-259C-A280-38D4795D1CBC}"/>
                </a:ext>
              </a:extLst>
            </p:cNvPr>
            <p:cNvSpPr/>
            <p:nvPr/>
          </p:nvSpPr>
          <p:spPr>
            <a:xfrm>
              <a:off x="2709333" y="0"/>
              <a:ext cx="2709333" cy="1806222"/>
            </a:xfrm>
            <a:prstGeom prst="trapezoid">
              <a:avLst>
                <a:gd name="adj" fmla="val 75000"/>
              </a:avLst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Trapezoide 4">
              <a:extLst>
                <a:ext uri="{FF2B5EF4-FFF2-40B4-BE49-F238E27FC236}">
                  <a16:creationId xmlns:a16="http://schemas.microsoft.com/office/drawing/2014/main" id="{33AABE4B-04E7-E4F6-DD57-9B5E2C8B33AD}"/>
                </a:ext>
              </a:extLst>
            </p:cNvPr>
            <p:cNvSpPr txBox="1"/>
            <p:nvPr/>
          </p:nvSpPr>
          <p:spPr>
            <a:xfrm>
              <a:off x="2709333" y="0"/>
              <a:ext cx="2709333" cy="18062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b="1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b="1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Lógica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3895AF-9802-2542-3E15-6FA783CD36EF}"/>
              </a:ext>
            </a:extLst>
          </p:cNvPr>
          <p:cNvSpPr txBox="1"/>
          <p:nvPr/>
        </p:nvSpPr>
        <p:spPr>
          <a:xfrm>
            <a:off x="168816" y="480871"/>
            <a:ext cx="11816862" cy="95410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2800">
                <a:latin typeface="Times New Roman" panose="02020603050405020304" pitchFamily="18" charset="0"/>
                <a:cs typeface="Times New Roman" panose="02020603050405020304" pitchFamily="18" charset="0"/>
              </a:rPr>
              <a:t>Campo de estudo da filosofia que se dedica a entender as relações linguísticas que tornam uma proposição válida ou inválida em um argumento.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C2BF01F-2B66-78F9-133C-9003033C5978}"/>
              </a:ext>
            </a:extLst>
          </p:cNvPr>
          <p:cNvSpPr txBox="1"/>
          <p:nvPr/>
        </p:nvSpPr>
        <p:spPr>
          <a:xfrm>
            <a:off x="7301132" y="3334682"/>
            <a:ext cx="475487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Lógica computacional:</a:t>
            </a:r>
            <a:r>
              <a:rPr lang="pt-BR" sz="2000">
                <a:latin typeface="Times New Roman" panose="02020603050405020304" pitchFamily="18" charset="0"/>
                <a:cs typeface="Times New Roman" panose="02020603050405020304" pitchFamily="18" charset="0"/>
              </a:rPr>
              <a:t> área que se concentra na aplicação de princípios lógicos a problemas computacionais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E36B01-A564-7757-F947-1B7E3E1AEFA7}"/>
              </a:ext>
            </a:extLst>
          </p:cNvPr>
          <p:cNvSpPr txBox="1"/>
          <p:nvPr/>
        </p:nvSpPr>
        <p:spPr>
          <a:xfrm>
            <a:off x="171554" y="3325436"/>
            <a:ext cx="436397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pt-BR" b="1"/>
              <a:t>Lógica humana:</a:t>
            </a:r>
            <a:r>
              <a:rPr lang="pt-BR"/>
              <a:t> refere-se ao raciocínio e à capacidade de fazer inferências que os seres humanos utilizam no dia a dia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0FF4A5-B716-4983-32C5-BA31C385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8"/>
            <a:ext cx="1252025" cy="485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F4F971-DB26-42C7-743C-7303AC228AD7}"/>
              </a:ext>
            </a:extLst>
          </p:cNvPr>
          <p:cNvSpPr txBox="1"/>
          <p:nvPr/>
        </p:nvSpPr>
        <p:spPr>
          <a:xfrm>
            <a:off x="2064775" y="4808958"/>
            <a:ext cx="83918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 a ideia por trás das nossa </a:t>
            </a:r>
            <a:r>
              <a:rPr lang="pt-BR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</a:t>
            </a:r>
            <a:r>
              <a:rPr lang="pt-BR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decisões/ações? E a máquina?</a:t>
            </a:r>
          </a:p>
        </p:txBody>
      </p:sp>
      <p:pic>
        <p:nvPicPr>
          <p:cNvPr id="16" name="Imagem 15" descr="vr STICKER - Find &amp; Share on GIPHY">
            <a:extLst>
              <a:ext uri="{FF2B5EF4-FFF2-40B4-BE49-F238E27FC236}">
                <a16:creationId xmlns:a16="http://schemas.microsoft.com/office/drawing/2014/main" id="{FF986BDE-0A22-8F1A-2F8B-E464F608C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846" y="5683016"/>
            <a:ext cx="1188308" cy="10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9219C690-9994-FE1E-F5BE-4B698CA706AF}"/>
              </a:ext>
            </a:extLst>
          </p:cNvPr>
          <p:cNvGrpSpPr/>
          <p:nvPr/>
        </p:nvGrpSpPr>
        <p:grpSpPr>
          <a:xfrm>
            <a:off x="3043311" y="1037300"/>
            <a:ext cx="5418666" cy="1806222"/>
            <a:chOff x="1354666" y="1806222"/>
            <a:chExt cx="5418666" cy="1806222"/>
          </a:xfrm>
        </p:grpSpPr>
        <p:sp>
          <p:nvSpPr>
            <p:cNvPr id="3" name="Trapezoide 2">
              <a:extLst>
                <a:ext uri="{FF2B5EF4-FFF2-40B4-BE49-F238E27FC236}">
                  <a16:creationId xmlns:a16="http://schemas.microsoft.com/office/drawing/2014/main" id="{3D632239-F9F9-594E-4FD5-18FA6A9F7132}"/>
                </a:ext>
              </a:extLst>
            </p:cNvPr>
            <p:cNvSpPr/>
            <p:nvPr/>
          </p:nvSpPr>
          <p:spPr>
            <a:xfrm>
              <a:off x="1354666" y="1806222"/>
              <a:ext cx="5418666" cy="1806222"/>
            </a:xfrm>
            <a:prstGeom prst="trapezoid">
              <a:avLst>
                <a:gd name="adj" fmla="val 75000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Trapezoide 4">
              <a:extLst>
                <a:ext uri="{FF2B5EF4-FFF2-40B4-BE49-F238E27FC236}">
                  <a16:creationId xmlns:a16="http://schemas.microsoft.com/office/drawing/2014/main" id="{5A147673-DCA1-BB6C-A8B7-7D5BDC5B6428}"/>
                </a:ext>
              </a:extLst>
            </p:cNvPr>
            <p:cNvSpPr txBox="1"/>
            <p:nvPr/>
          </p:nvSpPr>
          <p:spPr>
            <a:xfrm>
              <a:off x="2302933" y="1806222"/>
              <a:ext cx="3522133" cy="18062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Algoritmo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C1594225-4870-47BD-6266-0CB97EF45705}"/>
              </a:ext>
            </a:extLst>
          </p:cNvPr>
          <p:cNvSpPr txBox="1"/>
          <p:nvPr/>
        </p:nvSpPr>
        <p:spPr>
          <a:xfrm>
            <a:off x="4868983" y="3899290"/>
            <a:ext cx="2644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>
                <a:latin typeface="Times New Roman" panose="02020603050405020304" pitchFamily="18" charset="0"/>
                <a:cs typeface="Times New Roman" panose="02020603050405020304" pitchFamily="18" charset="0"/>
              </a:rPr>
              <a:t>“al-</a:t>
            </a:r>
            <a:r>
              <a:rPr lang="pt-BR" sz="3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Khwarizmi</a:t>
            </a:r>
            <a:r>
              <a:rPr lang="pt-BR" sz="300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5E1D03-968F-7FD1-B978-96EC5A25B281}"/>
              </a:ext>
            </a:extLst>
          </p:cNvPr>
          <p:cNvSpPr txBox="1"/>
          <p:nvPr/>
        </p:nvSpPr>
        <p:spPr>
          <a:xfrm>
            <a:off x="2475914" y="3167390"/>
            <a:ext cx="7240172" cy="5232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800">
                <a:latin typeface="Times New Roman" panose="02020603050405020304" pitchFamily="18" charset="0"/>
                <a:cs typeface="Times New Roman" panose="02020603050405020304" pitchFamily="18" charset="0"/>
              </a:rPr>
              <a:t>Abu </a:t>
            </a:r>
            <a:r>
              <a:rPr lang="pt-BR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Ja'far</a:t>
            </a:r>
            <a:r>
              <a:rPr lang="pt-BR" sz="2800">
                <a:latin typeface="Times New Roman" panose="02020603050405020304" pitchFamily="18" charset="0"/>
                <a:cs typeface="Times New Roman" panose="02020603050405020304" pitchFamily="18" charset="0"/>
              </a:rPr>
              <a:t> Muhammad </a:t>
            </a:r>
            <a:r>
              <a:rPr lang="pt-BR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pt-BR" sz="2800">
                <a:latin typeface="Times New Roman" panose="02020603050405020304" pitchFamily="18" charset="0"/>
                <a:cs typeface="Times New Roman" panose="02020603050405020304" pitchFamily="18" charset="0"/>
              </a:rPr>
              <a:t> Musa al-</a:t>
            </a:r>
            <a:r>
              <a:rPr lang="pt-BR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Khwarizmi</a:t>
            </a:r>
            <a:endParaRPr lang="pt-BR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877D7BE-EEAC-2C37-E592-DA9A518B15B2}"/>
              </a:ext>
            </a:extLst>
          </p:cNvPr>
          <p:cNvSpPr txBox="1"/>
          <p:nvPr/>
        </p:nvSpPr>
        <p:spPr>
          <a:xfrm>
            <a:off x="562707" y="382923"/>
            <a:ext cx="10832122" cy="49244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600">
                <a:latin typeface="Times New Roman" panose="02020603050405020304" pitchFamily="18" charset="0"/>
                <a:cs typeface="Times New Roman" panose="02020603050405020304" pitchFamily="18" charset="0"/>
              </a:rPr>
              <a:t>Se refere a qualquer processo sistemático de resolução de problemas/tarefas</a:t>
            </a:r>
          </a:p>
        </p:txBody>
      </p:sp>
      <p:pic>
        <p:nvPicPr>
          <p:cNvPr id="11" name="Picture 10" descr="Chaves Seu Madruga GIF - Chaves Seu Madruga Girafales - Discover &amp; Share  GIFs">
            <a:extLst>
              <a:ext uri="{FF2B5EF4-FFF2-40B4-BE49-F238E27FC236}">
                <a16:creationId xmlns:a16="http://schemas.microsoft.com/office/drawing/2014/main" id="{F3FE321E-DB9A-A6D7-B3D0-75B1DBFFEF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641" y="3429000"/>
            <a:ext cx="3351359" cy="341958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964AA79-0F57-2EA0-B94B-549CA1477755}"/>
              </a:ext>
            </a:extLst>
          </p:cNvPr>
          <p:cNvSpPr txBox="1"/>
          <p:nvPr/>
        </p:nvSpPr>
        <p:spPr>
          <a:xfrm>
            <a:off x="1436436" y="4399175"/>
            <a:ext cx="2644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“algoritmo”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C47B70-5064-9ECF-7EA8-DC3151DC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78"/>
            <a:ext cx="1125415" cy="4368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FC7EB24-725F-F1CE-8A26-D4FBD504D655}"/>
              </a:ext>
            </a:extLst>
          </p:cNvPr>
          <p:cNvSpPr txBox="1"/>
          <p:nvPr/>
        </p:nvSpPr>
        <p:spPr>
          <a:xfrm>
            <a:off x="242217" y="5661738"/>
            <a:ext cx="7677894" cy="115416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programação computacional é a sequência de </a:t>
            </a:r>
            <a:r>
              <a:rPr lang="pt-BR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PASSOS LÓGICOS </a:t>
            </a:r>
            <a:r>
              <a:rPr lang="pt-B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FINITOS</a:t>
            </a:r>
            <a:r>
              <a:rPr lang="pt-B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resolver um(a) problema ou tarefa específica.</a:t>
            </a:r>
          </a:p>
        </p:txBody>
      </p:sp>
      <p:sp>
        <p:nvSpPr>
          <p:cNvPr id="9" name="Seta: Curva para a Esquerda 8">
            <a:extLst>
              <a:ext uri="{FF2B5EF4-FFF2-40B4-BE49-F238E27FC236}">
                <a16:creationId xmlns:a16="http://schemas.microsoft.com/office/drawing/2014/main" id="{91C18979-20DF-DE79-B711-C2981C614F10}"/>
              </a:ext>
            </a:extLst>
          </p:cNvPr>
          <p:cNvSpPr/>
          <p:nvPr/>
        </p:nvSpPr>
        <p:spPr>
          <a:xfrm rot="4753107">
            <a:off x="3970498" y="3894628"/>
            <a:ext cx="756606" cy="253510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96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12" grpId="0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IFs de Binary Code Gif | Tenor">
            <a:extLst>
              <a:ext uri="{FF2B5EF4-FFF2-40B4-BE49-F238E27FC236}">
                <a16:creationId xmlns:a16="http://schemas.microsoft.com/office/drawing/2014/main" id="{0CB25108-535F-72F7-2E78-649C50DC7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720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inary GIF - Conseguir o melhor gif em GIFER">
            <a:extLst>
              <a:ext uri="{FF2B5EF4-FFF2-40B4-BE49-F238E27FC236}">
                <a16:creationId xmlns:a16="http://schemas.microsoft.com/office/drawing/2014/main" id="{AA62F79A-2ABD-55DB-333A-4EC28845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785" y="0"/>
            <a:ext cx="2291296" cy="3585879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98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0da671-220b-4d95-9d56-c5f622eda0b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299683A749114797BD8A1FEF991E17" ma:contentTypeVersion="9" ma:contentTypeDescription="Create a new document." ma:contentTypeScope="" ma:versionID="09aa829d7dce10f4ff03e39cc858f364">
  <xsd:schema xmlns:xsd="http://www.w3.org/2001/XMLSchema" xmlns:xs="http://www.w3.org/2001/XMLSchema" xmlns:p="http://schemas.microsoft.com/office/2006/metadata/properties" xmlns:ns3="9c0da671-220b-4d95-9d56-c5f622eda0bf" targetNamespace="http://schemas.microsoft.com/office/2006/metadata/properties" ma:root="true" ma:fieldsID="b7993bb202861f1715afbc5ffca9c9ba" ns3:_="">
    <xsd:import namespace="9c0da671-220b-4d95-9d56-c5f622eda0b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0da671-220b-4d95-9d56-c5f622eda0b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C4208E-DCA6-405A-9452-E79488847088}">
  <ds:schemaRefs>
    <ds:schemaRef ds:uri="9c0da671-220b-4d95-9d56-c5f622eda0bf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43688E9-A865-4931-B2F5-92A2E71142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0da671-220b-4d95-9d56-c5f622eda0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90E0A7-6154-4486-A3C5-291D1E08CC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1357</Words>
  <Application>Microsoft Office PowerPoint</Application>
  <PresentationFormat>Widescreen</PresentationFormat>
  <Paragraphs>211</Paragraphs>
  <Slides>52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2" baseType="lpstr">
      <vt:lpstr>Aptos</vt:lpstr>
      <vt:lpstr>Aptos Display</vt:lpstr>
      <vt:lpstr>Arial</vt:lpstr>
      <vt:lpstr>Calibri</vt:lpstr>
      <vt:lpstr>Google Sans</vt:lpstr>
      <vt:lpstr>Lato</vt:lpstr>
      <vt:lpstr>Segoe UI</vt:lpstr>
      <vt:lpstr>Times New Roman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Comentários e organização</vt:lpstr>
      <vt:lpstr>Dividir para conquistar</vt:lpstr>
      <vt:lpstr>Prever erros</vt:lpstr>
      <vt:lpstr>Lógica é mais importante que linguagem</vt:lpstr>
      <vt:lpstr>Boas práticas de estudo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JFC</dc:creator>
  <cp:lastModifiedBy>JUVENALDO FLORENTINO CANJA</cp:lastModifiedBy>
  <cp:revision>1397</cp:revision>
  <dcterms:created xsi:type="dcterms:W3CDTF">2025-02-27T08:06:07Z</dcterms:created>
  <dcterms:modified xsi:type="dcterms:W3CDTF">2025-08-21T22:23:09Z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0x01010081299683A749114797BD8A1FEF991E17</vt:lpwstr>
  </property>
</Properties>
</file>